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684" r:id="rId3"/>
    <p:sldId id="592" r:id="rId4"/>
    <p:sldId id="436" r:id="rId5"/>
    <p:sldId id="257" r:id="rId6"/>
    <p:sldId id="707" r:id="rId7"/>
    <p:sldId id="654" r:id="rId8"/>
    <p:sldId id="662" r:id="rId9"/>
    <p:sldId id="289" r:id="rId10"/>
    <p:sldId id="663" r:id="rId11"/>
    <p:sldId id="703" r:id="rId12"/>
    <p:sldId id="622" r:id="rId13"/>
    <p:sldId id="705" r:id="rId14"/>
    <p:sldId id="657" r:id="rId15"/>
    <p:sldId id="642" r:id="rId16"/>
    <p:sldId id="397" r:id="rId17"/>
    <p:sldId id="401" r:id="rId18"/>
    <p:sldId id="706" r:id="rId19"/>
    <p:sldId id="661" r:id="rId20"/>
    <p:sldId id="549" r:id="rId21"/>
    <p:sldId id="550" r:id="rId22"/>
    <p:sldId id="539" r:id="rId23"/>
    <p:sldId id="667" r:id="rId24"/>
    <p:sldId id="708" r:id="rId25"/>
    <p:sldId id="551" r:id="rId26"/>
    <p:sldId id="511" r:id="rId27"/>
    <p:sldId id="624" r:id="rId28"/>
    <p:sldId id="682" r:id="rId29"/>
    <p:sldId id="5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CC0099"/>
    <a:srgbClr val="003300"/>
    <a:srgbClr val="2F6921"/>
    <a:srgbClr val="99CC00"/>
    <a:srgbClr val="FFFFCC"/>
    <a:srgbClr val="FFCC00"/>
    <a:srgbClr val="FF9900"/>
    <a:srgbClr val="391E56"/>
    <a:srgbClr val="401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64EE18-86BC-460C-84A0-33EC1B665835}" v="2" dt="2021-12-04T19:07:42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-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Hope" userId="7b8aab1fadd52581" providerId="LiveId" clId="{5064EE18-86BC-460C-84A0-33EC1B665835}"/>
    <pc:docChg chg="undo custSel delSld modSld modMainMaster modNotesMaster">
      <pc:chgData name="Sam Hope" userId="7b8aab1fadd52581" providerId="LiveId" clId="{5064EE18-86BC-460C-84A0-33EC1B665835}" dt="2021-12-04T19:12:49.866" v="238" actId="20577"/>
      <pc:docMkLst>
        <pc:docMk/>
      </pc:docMkLst>
      <pc:sldChg chg="modSp mod">
        <pc:chgData name="Sam Hope" userId="7b8aab1fadd52581" providerId="LiveId" clId="{5064EE18-86BC-460C-84A0-33EC1B665835}" dt="2021-12-04T18:53:35.031" v="17" actId="1076"/>
        <pc:sldMkLst>
          <pc:docMk/>
          <pc:sldMk cId="0" sldId="256"/>
        </pc:sldMkLst>
        <pc:spChg chg="mod">
          <ac:chgData name="Sam Hope" userId="7b8aab1fadd52581" providerId="LiveId" clId="{5064EE18-86BC-460C-84A0-33EC1B665835}" dt="2021-12-04T18:53:28.933" v="16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k cId="0" sldId="256"/>
            <ac:spMk id="9" creationId="{C6E24165-967A-4493-85F2-14477E3E29D9}"/>
          </ac:spMkLst>
        </pc:spChg>
        <pc:picChg chg="mod">
          <ac:chgData name="Sam Hope" userId="7b8aab1fadd52581" providerId="LiveId" clId="{5064EE18-86BC-460C-84A0-33EC1B665835}" dt="2021-12-04T18:53:35.031" v="17" actId="1076"/>
          <ac:picMkLst>
            <pc:docMk/>
            <pc:sldMk cId="0" sldId="256"/>
            <ac:picMk id="6" creationId="{9A5EF939-481A-461F-96CA-C1E48DAE32A9}"/>
          </ac:picMkLst>
        </pc:picChg>
      </pc:sldChg>
      <pc:sldChg chg="modSp mod">
        <pc:chgData name="Sam Hope" userId="7b8aab1fadd52581" providerId="LiveId" clId="{5064EE18-86BC-460C-84A0-33EC1B665835}" dt="2021-12-04T18:56:04.057" v="32" actId="1076"/>
        <pc:sldMkLst>
          <pc:docMk/>
          <pc:sldMk cId="583314230" sldId="257"/>
        </pc:sldMkLst>
        <pc:spChg chg="mod">
          <ac:chgData name="Sam Hope" userId="7b8aab1fadd52581" providerId="LiveId" clId="{5064EE18-86BC-460C-84A0-33EC1B665835}" dt="2021-12-04T18:52:29.952" v="7" actId="1076"/>
          <ac:spMkLst>
            <pc:docMk/>
            <pc:sldMk cId="583314230" sldId="257"/>
            <ac:spMk id="4" creationId="{4803990E-B637-4DFA-8CD5-5E601332C150}"/>
          </ac:spMkLst>
        </pc:spChg>
        <pc:graphicFrameChg chg="mod modGraphic">
          <ac:chgData name="Sam Hope" userId="7b8aab1fadd52581" providerId="LiveId" clId="{5064EE18-86BC-460C-84A0-33EC1B665835}" dt="2021-12-04T18:55:56.017" v="31" actId="1076"/>
          <ac:graphicFrameMkLst>
            <pc:docMk/>
            <pc:sldMk cId="583314230" sldId="257"/>
            <ac:graphicFrameMk id="5" creationId="{1280A8C6-CD16-4053-BB81-EFE88A387AE3}"/>
          </ac:graphicFrameMkLst>
        </pc:graphicFrameChg>
        <pc:graphicFrameChg chg="mod modGraphic">
          <ac:chgData name="Sam Hope" userId="7b8aab1fadd52581" providerId="LiveId" clId="{5064EE18-86BC-460C-84A0-33EC1B665835}" dt="2021-12-04T18:56:04.057" v="32" actId="1076"/>
          <ac:graphicFrameMkLst>
            <pc:docMk/>
            <pc:sldMk cId="583314230" sldId="257"/>
            <ac:graphicFrameMk id="7" creationId="{19C4BC4F-6F3F-4A89-BEE6-DC979FB2A099}"/>
          </ac:graphicFrameMkLst>
        </pc:graphicFrameChg>
      </pc:sldChg>
      <pc:sldChg chg="modSp mod modNotes">
        <pc:chgData name="Sam Hope" userId="7b8aab1fadd52581" providerId="LiveId" clId="{5064EE18-86BC-460C-84A0-33EC1B665835}" dt="2021-12-04T18:57:35.604" v="45" actId="20577"/>
        <pc:sldMkLst>
          <pc:docMk/>
          <pc:sldMk cId="834154890" sldId="289"/>
        </pc:sldMkLst>
        <pc:spChg chg="mod">
          <ac:chgData name="Sam Hope" userId="7b8aab1fadd52581" providerId="LiveId" clId="{5064EE18-86BC-460C-84A0-33EC1B665835}" dt="2021-12-04T18:57:35.604" v="45" actId="20577"/>
          <ac:spMkLst>
            <pc:docMk/>
            <pc:sldMk cId="834154890" sldId="289"/>
            <ac:spMk id="3" creationId="{00000000-0000-0000-0000-000000000000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k cId="834154890" sldId="289"/>
            <ac:spMk id="6" creationId="{8B86CD5A-49D1-413A-8755-3132E13958FB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k cId="834154890" sldId="289"/>
            <ac:spMk id="7" creationId="{09C7FD4A-C632-4CC8-A1F0-D2C6F72A979F}"/>
          </ac:spMkLst>
        </pc:spChg>
        <pc:picChg chg="mod">
          <ac:chgData name="Sam Hope" userId="7b8aab1fadd52581" providerId="LiveId" clId="{5064EE18-86BC-460C-84A0-33EC1B665835}" dt="2021-12-04T18:51:45.775" v="0"/>
          <ac:picMkLst>
            <pc:docMk/>
            <pc:sldMk cId="834154890" sldId="289"/>
            <ac:picMk id="4" creationId="{EE7994AD-010C-494C-89C5-C910F195B214}"/>
          </ac:picMkLst>
        </pc:picChg>
        <pc:picChg chg="mod">
          <ac:chgData name="Sam Hope" userId="7b8aab1fadd52581" providerId="LiveId" clId="{5064EE18-86BC-460C-84A0-33EC1B665835}" dt="2021-12-04T18:51:45.775" v="0"/>
          <ac:picMkLst>
            <pc:docMk/>
            <pc:sldMk cId="834154890" sldId="289"/>
            <ac:picMk id="5" creationId="{359EF369-B065-4061-8FC6-E97E7A6FED2A}"/>
          </ac:picMkLst>
        </pc:picChg>
      </pc:sldChg>
      <pc:sldChg chg="modSp mod">
        <pc:chgData name="Sam Hope" userId="7b8aab1fadd52581" providerId="LiveId" clId="{5064EE18-86BC-460C-84A0-33EC1B665835}" dt="2021-12-04T18:59:13.514" v="55" actId="27636"/>
        <pc:sldMkLst>
          <pc:docMk/>
          <pc:sldMk cId="2260358339" sldId="397"/>
        </pc:sldMkLst>
        <pc:spChg chg="mod">
          <ac:chgData name="Sam Hope" userId="7b8aab1fadd52581" providerId="LiveId" clId="{5064EE18-86BC-460C-84A0-33EC1B665835}" dt="2021-12-04T18:59:13.514" v="55" actId="27636"/>
          <ac:spMkLst>
            <pc:docMk/>
            <pc:sldMk cId="2260358339" sldId="397"/>
            <ac:spMk id="3" creationId="{00000000-0000-0000-0000-000000000000}"/>
          </ac:spMkLst>
        </pc:spChg>
      </pc:sldChg>
      <pc:sldChg chg="modSp mod">
        <pc:chgData name="Sam Hope" userId="7b8aab1fadd52581" providerId="LiveId" clId="{5064EE18-86BC-460C-84A0-33EC1B665835}" dt="2021-12-04T18:59:29.433" v="58" actId="14100"/>
        <pc:sldMkLst>
          <pc:docMk/>
          <pc:sldMk cId="1184339644" sldId="401"/>
        </pc:sldMkLst>
        <pc:spChg chg="mod">
          <ac:chgData name="Sam Hope" userId="7b8aab1fadd52581" providerId="LiveId" clId="{5064EE18-86BC-460C-84A0-33EC1B665835}" dt="2021-12-04T18:59:29.433" v="58" actId="14100"/>
          <ac:spMkLst>
            <pc:docMk/>
            <pc:sldMk cId="1184339644" sldId="401"/>
            <ac:spMk id="3" creationId="{00000000-0000-0000-0000-000000000000}"/>
          </ac:spMkLst>
        </pc:spChg>
      </pc:sldChg>
      <pc:sldChg chg="modSp">
        <pc:chgData name="Sam Hope" userId="7b8aab1fadd52581" providerId="LiveId" clId="{5064EE18-86BC-460C-84A0-33EC1B665835}" dt="2021-12-04T18:51:45.775" v="0"/>
        <pc:sldMkLst>
          <pc:docMk/>
          <pc:sldMk cId="0" sldId="436"/>
        </pc:sldMkLst>
        <pc:picChg chg="mod">
          <ac:chgData name="Sam Hope" userId="7b8aab1fadd52581" providerId="LiveId" clId="{5064EE18-86BC-460C-84A0-33EC1B665835}" dt="2021-12-04T18:51:45.775" v="0"/>
          <ac:picMkLst>
            <pc:docMk/>
            <pc:sldMk cId="0" sldId="436"/>
            <ac:picMk id="4" creationId="{00000000-0000-0000-0000-000000000000}"/>
          </ac:picMkLst>
        </pc:picChg>
      </pc:sldChg>
      <pc:sldChg chg="modSp mod modNotes">
        <pc:chgData name="Sam Hope" userId="7b8aab1fadd52581" providerId="LiveId" clId="{5064EE18-86BC-460C-84A0-33EC1B665835}" dt="2021-12-04T19:11:28.443" v="199" actId="27636"/>
        <pc:sldMkLst>
          <pc:docMk/>
          <pc:sldMk cId="3353746804" sldId="511"/>
        </pc:sldMkLst>
        <pc:spChg chg="mod">
          <ac:chgData name="Sam Hope" userId="7b8aab1fadd52581" providerId="LiveId" clId="{5064EE18-86BC-460C-84A0-33EC1B665835}" dt="2021-12-04T19:11:28.443" v="199" actId="27636"/>
          <ac:spMkLst>
            <pc:docMk/>
            <pc:sldMk cId="3353746804" sldId="511"/>
            <ac:spMk id="3" creationId="{00000000-0000-0000-0000-000000000000}"/>
          </ac:spMkLst>
        </pc:spChg>
      </pc:sldChg>
      <pc:sldChg chg="modSp">
        <pc:chgData name="Sam Hope" userId="7b8aab1fadd52581" providerId="LiveId" clId="{5064EE18-86BC-460C-84A0-33EC1B665835}" dt="2021-12-04T18:51:45.775" v="0"/>
        <pc:sldMkLst>
          <pc:docMk/>
          <pc:sldMk cId="1012558131" sldId="539"/>
        </pc:sldMkLst>
        <pc:spChg chg="mod">
          <ac:chgData name="Sam Hope" userId="7b8aab1fadd52581" providerId="LiveId" clId="{5064EE18-86BC-460C-84A0-33EC1B665835}" dt="2021-12-04T18:51:45.775" v="0"/>
          <ac:spMkLst>
            <pc:docMk/>
            <pc:sldMk cId="1012558131" sldId="539"/>
            <ac:spMk id="2" creationId="{00000000-0000-0000-0000-000000000000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k cId="1012558131" sldId="539"/>
            <ac:spMk id="3" creationId="{00000000-0000-0000-0000-000000000000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k cId="1012558131" sldId="539"/>
            <ac:spMk id="6" creationId="{3C69792D-C2E5-4636-AD9B-B6D6C41B0D94}"/>
          </ac:spMkLst>
        </pc:spChg>
        <pc:picChg chg="mod">
          <ac:chgData name="Sam Hope" userId="7b8aab1fadd52581" providerId="LiveId" clId="{5064EE18-86BC-460C-84A0-33EC1B665835}" dt="2021-12-04T18:51:45.775" v="0"/>
          <ac:picMkLst>
            <pc:docMk/>
            <pc:sldMk cId="1012558131" sldId="539"/>
            <ac:picMk id="4" creationId="{00000000-0000-0000-0000-000000000000}"/>
          </ac:picMkLst>
        </pc:picChg>
      </pc:sldChg>
      <pc:sldChg chg="addSp modSp mod">
        <pc:chgData name="Sam Hope" userId="7b8aab1fadd52581" providerId="LiveId" clId="{5064EE18-86BC-460C-84A0-33EC1B665835}" dt="2021-12-04T19:08:19.331" v="100" actId="1076"/>
        <pc:sldMkLst>
          <pc:docMk/>
          <pc:sldMk cId="1209855669" sldId="549"/>
        </pc:sldMkLst>
        <pc:spChg chg="mod">
          <ac:chgData name="Sam Hope" userId="7b8aab1fadd52581" providerId="LiveId" clId="{5064EE18-86BC-460C-84A0-33EC1B665835}" dt="2021-12-04T19:07:52.082" v="94" actId="20577"/>
          <ac:spMkLst>
            <pc:docMk/>
            <pc:sldMk cId="1209855669" sldId="549"/>
            <ac:spMk id="3" creationId="{174565F6-E8FF-4AEB-AB7D-BA8CCD83026F}"/>
          </ac:spMkLst>
        </pc:spChg>
        <pc:spChg chg="add mod">
          <ac:chgData name="Sam Hope" userId="7b8aab1fadd52581" providerId="LiveId" clId="{5064EE18-86BC-460C-84A0-33EC1B665835}" dt="2021-12-04T19:08:06.809" v="96" actId="14100"/>
          <ac:spMkLst>
            <pc:docMk/>
            <pc:sldMk cId="1209855669" sldId="549"/>
            <ac:spMk id="6" creationId="{B3A26BAA-BAD6-48B7-B574-5A2FFA0CDB1B}"/>
          </ac:spMkLst>
        </pc:spChg>
        <pc:picChg chg="add mod modCrop">
          <ac:chgData name="Sam Hope" userId="7b8aab1fadd52581" providerId="LiveId" clId="{5064EE18-86BC-460C-84A0-33EC1B665835}" dt="2021-12-04T19:08:19.331" v="100" actId="1076"/>
          <ac:picMkLst>
            <pc:docMk/>
            <pc:sldMk cId="1209855669" sldId="549"/>
            <ac:picMk id="5" creationId="{4738EAFD-F46A-4110-B52D-06B67D29A8F0}"/>
          </ac:picMkLst>
        </pc:picChg>
      </pc:sldChg>
      <pc:sldChg chg="modSp mod">
        <pc:chgData name="Sam Hope" userId="7b8aab1fadd52581" providerId="LiveId" clId="{5064EE18-86BC-460C-84A0-33EC1B665835}" dt="2021-12-04T19:08:47.436" v="106" actId="27636"/>
        <pc:sldMkLst>
          <pc:docMk/>
          <pc:sldMk cId="1751815998" sldId="550"/>
        </pc:sldMkLst>
        <pc:spChg chg="mod">
          <ac:chgData name="Sam Hope" userId="7b8aab1fadd52581" providerId="LiveId" clId="{5064EE18-86BC-460C-84A0-33EC1B665835}" dt="2021-12-04T18:51:45.775" v="0"/>
          <ac:spMkLst>
            <pc:docMk/>
            <pc:sldMk cId="1751815998" sldId="550"/>
            <ac:spMk id="2" creationId="{634EF54B-71C0-4761-A863-F9B8ABF12265}"/>
          </ac:spMkLst>
        </pc:spChg>
        <pc:spChg chg="mod">
          <ac:chgData name="Sam Hope" userId="7b8aab1fadd52581" providerId="LiveId" clId="{5064EE18-86BC-460C-84A0-33EC1B665835}" dt="2021-12-04T19:08:47.436" v="106" actId="27636"/>
          <ac:spMkLst>
            <pc:docMk/>
            <pc:sldMk cId="1751815998" sldId="550"/>
            <ac:spMk id="3" creationId="{DD3661BE-7473-4426-B5FC-AA9CF088F561}"/>
          </ac:spMkLst>
        </pc:spChg>
      </pc:sldChg>
      <pc:sldChg chg="modSp mod">
        <pc:chgData name="Sam Hope" userId="7b8aab1fadd52581" providerId="LiveId" clId="{5064EE18-86BC-460C-84A0-33EC1B665835}" dt="2021-12-04T19:12:49.866" v="238" actId="20577"/>
        <pc:sldMkLst>
          <pc:docMk/>
          <pc:sldMk cId="138073324" sldId="551"/>
        </pc:sldMkLst>
        <pc:spChg chg="mod">
          <ac:chgData name="Sam Hope" userId="7b8aab1fadd52581" providerId="LiveId" clId="{5064EE18-86BC-460C-84A0-33EC1B665835}" dt="2021-12-04T18:51:45.775" v="0"/>
          <ac:spMkLst>
            <pc:docMk/>
            <pc:sldMk cId="138073324" sldId="551"/>
            <ac:spMk id="2" creationId="{148C64DD-3150-4310-B241-6590E0D1EF8C}"/>
          </ac:spMkLst>
        </pc:spChg>
        <pc:spChg chg="mod">
          <ac:chgData name="Sam Hope" userId="7b8aab1fadd52581" providerId="LiveId" clId="{5064EE18-86BC-460C-84A0-33EC1B665835}" dt="2021-12-04T19:12:49.866" v="238" actId="20577"/>
          <ac:spMkLst>
            <pc:docMk/>
            <pc:sldMk cId="138073324" sldId="551"/>
            <ac:spMk id="3" creationId="{06FF34B8-49BD-49FC-8893-64CD7AF2651D}"/>
          </ac:spMkLst>
        </pc:spChg>
      </pc:sldChg>
      <pc:sldChg chg="modSp">
        <pc:chgData name="Sam Hope" userId="7b8aab1fadd52581" providerId="LiveId" clId="{5064EE18-86BC-460C-84A0-33EC1B665835}" dt="2021-12-04T18:51:45.775" v="0"/>
        <pc:sldMkLst>
          <pc:docMk/>
          <pc:sldMk cId="1920332083" sldId="581"/>
        </pc:sldMkLst>
        <pc:spChg chg="mod">
          <ac:chgData name="Sam Hope" userId="7b8aab1fadd52581" providerId="LiveId" clId="{5064EE18-86BC-460C-84A0-33EC1B665835}" dt="2021-12-04T18:51:45.775" v="0"/>
          <ac:spMkLst>
            <pc:docMk/>
            <pc:sldMk cId="1920332083" sldId="581"/>
            <ac:spMk id="3" creationId="{117BCA73-727C-47B1-B980-EA53B6BFFADF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k cId="1920332083" sldId="581"/>
            <ac:spMk id="5" creationId="{B9C7EA55-E764-4893-BE11-BB98966DDAAF}"/>
          </ac:spMkLst>
        </pc:spChg>
      </pc:sldChg>
      <pc:sldChg chg="modSp mod">
        <pc:chgData name="Sam Hope" userId="7b8aab1fadd52581" providerId="LiveId" clId="{5064EE18-86BC-460C-84A0-33EC1B665835}" dt="2021-12-04T18:55:16.566" v="28" actId="14100"/>
        <pc:sldMkLst>
          <pc:docMk/>
          <pc:sldMk cId="3514216854" sldId="592"/>
        </pc:sldMkLst>
        <pc:spChg chg="mod">
          <ac:chgData name="Sam Hope" userId="7b8aab1fadd52581" providerId="LiveId" clId="{5064EE18-86BC-460C-84A0-33EC1B665835}" dt="2021-12-04T18:55:16.566" v="28" actId="14100"/>
          <ac:spMkLst>
            <pc:docMk/>
            <pc:sldMk cId="3514216854" sldId="592"/>
            <ac:spMk id="3" creationId="{807411B3-ED9F-479F-B473-3286514D6E23}"/>
          </ac:spMkLst>
        </pc:spChg>
      </pc:sldChg>
      <pc:sldChg chg="modSp modNotes">
        <pc:chgData name="Sam Hope" userId="7b8aab1fadd52581" providerId="LiveId" clId="{5064EE18-86BC-460C-84A0-33EC1B665835}" dt="2021-12-04T18:51:45.775" v="0"/>
        <pc:sldMkLst>
          <pc:docMk/>
          <pc:sldMk cId="2469192625" sldId="622"/>
        </pc:sldMkLst>
        <pc:graphicFrameChg chg="mod">
          <ac:chgData name="Sam Hope" userId="7b8aab1fadd52581" providerId="LiveId" clId="{5064EE18-86BC-460C-84A0-33EC1B665835}" dt="2021-12-04T18:51:45.775" v="0"/>
          <ac:graphicFrameMkLst>
            <pc:docMk/>
            <pc:sldMk cId="2469192625" sldId="622"/>
            <ac:graphicFrameMk id="6" creationId="{226F5F65-FC05-4979-AF82-B0094EDAEDF4}"/>
          </ac:graphicFrameMkLst>
        </pc:graphicFrameChg>
      </pc:sldChg>
      <pc:sldChg chg="modSp mod modNotes">
        <pc:chgData name="Sam Hope" userId="7b8aab1fadd52581" providerId="LiveId" clId="{5064EE18-86BC-460C-84A0-33EC1B665835}" dt="2021-12-04T18:58:51.887" v="51" actId="1076"/>
        <pc:sldMkLst>
          <pc:docMk/>
          <pc:sldMk cId="0" sldId="642"/>
        </pc:sldMkLst>
        <pc:spChg chg="mod">
          <ac:chgData name="Sam Hope" userId="7b8aab1fadd52581" providerId="LiveId" clId="{5064EE18-86BC-460C-84A0-33EC1B665835}" dt="2021-12-04T18:51:46.010" v="2" actId="27636"/>
          <ac:spMkLst>
            <pc:docMk/>
            <pc:sldMk cId="0" sldId="642"/>
            <ac:spMk id="2" creationId="{00000000-0000-0000-0000-000000000000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k cId="0" sldId="642"/>
            <ac:spMk id="3" creationId="{59DD5EE8-0A43-4622-BC2E-E4B6CA6AD342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k cId="0" sldId="642"/>
            <ac:spMk id="4" creationId="{00000000-0000-0000-0000-000000000000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k cId="0" sldId="642"/>
            <ac:spMk id="7" creationId="{00000000-0000-0000-0000-000000000000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k cId="0" sldId="642"/>
            <ac:spMk id="8" creationId="{00000000-0000-0000-0000-000000000000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k cId="0" sldId="642"/>
            <ac:spMk id="9" creationId="{00000000-0000-0000-0000-000000000000}"/>
          </ac:spMkLst>
        </pc:spChg>
        <pc:spChg chg="mod">
          <ac:chgData name="Sam Hope" userId="7b8aab1fadd52581" providerId="LiveId" clId="{5064EE18-86BC-460C-84A0-33EC1B665835}" dt="2021-12-04T18:58:51.887" v="51" actId="1076"/>
          <ac:spMkLst>
            <pc:docMk/>
            <pc:sldMk cId="0" sldId="642"/>
            <ac:spMk id="10" creationId="{0878D1FF-BF5A-4AEC-A84D-696F8C710DF6}"/>
          </ac:spMkLst>
        </pc:spChg>
        <pc:graphicFrameChg chg="mod">
          <ac:chgData name="Sam Hope" userId="7b8aab1fadd52581" providerId="LiveId" clId="{5064EE18-86BC-460C-84A0-33EC1B665835}" dt="2021-12-04T18:51:45.775" v="0"/>
          <ac:graphicFrameMkLst>
            <pc:docMk/>
            <pc:sldMk cId="0" sldId="642"/>
            <ac:graphicFrameMk id="6" creationId="{00000000-0000-0000-0000-000000000000}"/>
          </ac:graphicFrameMkLst>
        </pc:graphicFrameChg>
      </pc:sldChg>
      <pc:sldChg chg="modSp mod">
        <pc:chgData name="Sam Hope" userId="7b8aab1fadd52581" providerId="LiveId" clId="{5064EE18-86BC-460C-84A0-33EC1B665835}" dt="2021-12-04T18:56:28.668" v="37" actId="27636"/>
        <pc:sldMkLst>
          <pc:docMk/>
          <pc:sldMk cId="290077134" sldId="654"/>
        </pc:sldMkLst>
        <pc:spChg chg="mod">
          <ac:chgData name="Sam Hope" userId="7b8aab1fadd52581" providerId="LiveId" clId="{5064EE18-86BC-460C-84A0-33EC1B665835}" dt="2021-12-04T18:56:28.668" v="37" actId="27636"/>
          <ac:spMkLst>
            <pc:docMk/>
            <pc:sldMk cId="290077134" sldId="654"/>
            <ac:spMk id="3" creationId="{E712FD10-EE6B-4B80-8721-F49D52748C6C}"/>
          </ac:spMkLst>
        </pc:spChg>
        <pc:spChg chg="mod">
          <ac:chgData name="Sam Hope" userId="7b8aab1fadd52581" providerId="LiveId" clId="{5064EE18-86BC-460C-84A0-33EC1B665835}" dt="2021-12-04T18:56:24.586" v="35" actId="1076"/>
          <ac:spMkLst>
            <pc:docMk/>
            <pc:sldMk cId="290077134" sldId="654"/>
            <ac:spMk id="4" creationId="{0CF598F2-4E50-4434-8199-E4D17C50B822}"/>
          </ac:spMkLst>
        </pc:spChg>
        <pc:spChg chg="mod">
          <ac:chgData name="Sam Hope" userId="7b8aab1fadd52581" providerId="LiveId" clId="{5064EE18-86BC-460C-84A0-33EC1B665835}" dt="2021-12-04T18:56:18.084" v="34" actId="1076"/>
          <ac:spMkLst>
            <pc:docMk/>
            <pc:sldMk cId="290077134" sldId="654"/>
            <ac:spMk id="6" creationId="{F95B8D60-DA5A-42EF-A5F1-BCB74E76064C}"/>
          </ac:spMkLst>
        </pc:spChg>
      </pc:sldChg>
      <pc:sldChg chg="modSp mod">
        <pc:chgData name="Sam Hope" userId="7b8aab1fadd52581" providerId="LiveId" clId="{5064EE18-86BC-460C-84A0-33EC1B665835}" dt="2021-12-04T18:58:41.356" v="50" actId="1076"/>
        <pc:sldMkLst>
          <pc:docMk/>
          <pc:sldMk cId="1545846721" sldId="657"/>
        </pc:sldMkLst>
        <pc:spChg chg="mod">
          <ac:chgData name="Sam Hope" userId="7b8aab1fadd52581" providerId="LiveId" clId="{5064EE18-86BC-460C-84A0-33EC1B665835}" dt="2021-12-04T18:58:41.356" v="50" actId="1076"/>
          <ac:spMkLst>
            <pc:docMk/>
            <pc:sldMk cId="1545846721" sldId="657"/>
            <ac:spMk id="4" creationId="{C89E9B93-DA4D-42D8-85A9-B6A63112A832}"/>
          </ac:spMkLst>
        </pc:spChg>
      </pc:sldChg>
      <pc:sldChg chg="modSp mod">
        <pc:chgData name="Sam Hope" userId="7b8aab1fadd52581" providerId="LiveId" clId="{5064EE18-86BC-460C-84A0-33EC1B665835}" dt="2021-12-04T19:03:07.641" v="70" actId="1076"/>
        <pc:sldMkLst>
          <pc:docMk/>
          <pc:sldMk cId="3552837731" sldId="661"/>
        </pc:sldMkLst>
        <pc:spChg chg="mod">
          <ac:chgData name="Sam Hope" userId="7b8aab1fadd52581" providerId="LiveId" clId="{5064EE18-86BC-460C-84A0-33EC1B665835}" dt="2021-12-04T18:51:45.775" v="0"/>
          <ac:spMkLst>
            <pc:docMk/>
            <pc:sldMk cId="3552837731" sldId="661"/>
            <ac:spMk id="3" creationId="{F115552C-D035-445E-9DBF-E51F79418C8D}"/>
          </ac:spMkLst>
        </pc:spChg>
        <pc:spChg chg="mod">
          <ac:chgData name="Sam Hope" userId="7b8aab1fadd52581" providerId="LiveId" clId="{5064EE18-86BC-460C-84A0-33EC1B665835}" dt="2021-12-04T19:03:01.459" v="69" actId="1076"/>
          <ac:spMkLst>
            <pc:docMk/>
            <pc:sldMk cId="3552837731" sldId="661"/>
            <ac:spMk id="4" creationId="{82099BCA-FAB8-4B86-B123-240CE2574006}"/>
          </ac:spMkLst>
        </pc:spChg>
        <pc:spChg chg="mod">
          <ac:chgData name="Sam Hope" userId="7b8aab1fadd52581" providerId="LiveId" clId="{5064EE18-86BC-460C-84A0-33EC1B665835}" dt="2021-12-04T19:01:38.596" v="68" actId="14100"/>
          <ac:spMkLst>
            <pc:docMk/>
            <pc:sldMk cId="3552837731" sldId="661"/>
            <ac:spMk id="5" creationId="{5399E6AE-F7FD-463F-A126-BE8DB6DC484B}"/>
          </ac:spMkLst>
        </pc:spChg>
        <pc:spChg chg="mod">
          <ac:chgData name="Sam Hope" userId="7b8aab1fadd52581" providerId="LiveId" clId="{5064EE18-86BC-460C-84A0-33EC1B665835}" dt="2021-12-04T19:01:38.596" v="68" actId="14100"/>
          <ac:spMkLst>
            <pc:docMk/>
            <pc:sldMk cId="3552837731" sldId="661"/>
            <ac:spMk id="6" creationId="{2E878C0F-8216-4AF3-BC02-2FC3C83C3B57}"/>
          </ac:spMkLst>
        </pc:spChg>
        <pc:spChg chg="mod">
          <ac:chgData name="Sam Hope" userId="7b8aab1fadd52581" providerId="LiveId" clId="{5064EE18-86BC-460C-84A0-33EC1B665835}" dt="2021-12-04T19:01:38.596" v="68" actId="14100"/>
          <ac:spMkLst>
            <pc:docMk/>
            <pc:sldMk cId="3552837731" sldId="661"/>
            <ac:spMk id="7" creationId="{CF21A087-0C48-4D46-8110-1D8E0B1CA5F3}"/>
          </ac:spMkLst>
        </pc:spChg>
        <pc:spChg chg="mod">
          <ac:chgData name="Sam Hope" userId="7b8aab1fadd52581" providerId="LiveId" clId="{5064EE18-86BC-460C-84A0-33EC1B665835}" dt="2021-12-04T19:01:38.596" v="68" actId="14100"/>
          <ac:spMkLst>
            <pc:docMk/>
            <pc:sldMk cId="3552837731" sldId="661"/>
            <ac:spMk id="8" creationId="{A89C4989-9BF5-433B-9C34-E12EDAC3C887}"/>
          </ac:spMkLst>
        </pc:spChg>
        <pc:spChg chg="mod">
          <ac:chgData name="Sam Hope" userId="7b8aab1fadd52581" providerId="LiveId" clId="{5064EE18-86BC-460C-84A0-33EC1B665835}" dt="2021-12-04T19:01:38.596" v="68" actId="14100"/>
          <ac:spMkLst>
            <pc:docMk/>
            <pc:sldMk cId="3552837731" sldId="661"/>
            <ac:spMk id="9" creationId="{245C5A5C-2181-4519-A51C-6B2D5FAFBA64}"/>
          </ac:spMkLst>
        </pc:spChg>
        <pc:spChg chg="mod">
          <ac:chgData name="Sam Hope" userId="7b8aab1fadd52581" providerId="LiveId" clId="{5064EE18-86BC-460C-84A0-33EC1B665835}" dt="2021-12-04T19:01:38.596" v="68" actId="14100"/>
          <ac:spMkLst>
            <pc:docMk/>
            <pc:sldMk cId="3552837731" sldId="661"/>
            <ac:spMk id="10" creationId="{2AAFBC3A-025F-43B8-9830-EF1BE57B1B82}"/>
          </ac:spMkLst>
        </pc:spChg>
        <pc:spChg chg="mod">
          <ac:chgData name="Sam Hope" userId="7b8aab1fadd52581" providerId="LiveId" clId="{5064EE18-86BC-460C-84A0-33EC1B665835}" dt="2021-12-04T19:01:38.596" v="68" actId="14100"/>
          <ac:spMkLst>
            <pc:docMk/>
            <pc:sldMk cId="3552837731" sldId="661"/>
            <ac:spMk id="11" creationId="{500B8F29-1520-45FD-B81A-2193839E8225}"/>
          </ac:spMkLst>
        </pc:spChg>
        <pc:spChg chg="mod">
          <ac:chgData name="Sam Hope" userId="7b8aab1fadd52581" providerId="LiveId" clId="{5064EE18-86BC-460C-84A0-33EC1B665835}" dt="2021-12-04T19:01:38.596" v="68" actId="14100"/>
          <ac:spMkLst>
            <pc:docMk/>
            <pc:sldMk cId="3552837731" sldId="661"/>
            <ac:spMk id="12" creationId="{1FC26589-61F3-427E-B94C-A4CFE45B246D}"/>
          </ac:spMkLst>
        </pc:spChg>
        <pc:spChg chg="mod">
          <ac:chgData name="Sam Hope" userId="7b8aab1fadd52581" providerId="LiveId" clId="{5064EE18-86BC-460C-84A0-33EC1B665835}" dt="2021-12-04T19:01:38.596" v="68" actId="14100"/>
          <ac:spMkLst>
            <pc:docMk/>
            <pc:sldMk cId="3552837731" sldId="661"/>
            <ac:spMk id="13" creationId="{207798C0-7E9F-4F44-AA5E-146646C5D462}"/>
          </ac:spMkLst>
        </pc:spChg>
        <pc:spChg chg="mod">
          <ac:chgData name="Sam Hope" userId="7b8aab1fadd52581" providerId="LiveId" clId="{5064EE18-86BC-460C-84A0-33EC1B665835}" dt="2021-12-04T19:01:38.596" v="68" actId="14100"/>
          <ac:spMkLst>
            <pc:docMk/>
            <pc:sldMk cId="3552837731" sldId="661"/>
            <ac:spMk id="14" creationId="{3A9191D7-6B6B-42DD-9C43-532071B54786}"/>
          </ac:spMkLst>
        </pc:spChg>
        <pc:spChg chg="mod">
          <ac:chgData name="Sam Hope" userId="7b8aab1fadd52581" providerId="LiveId" clId="{5064EE18-86BC-460C-84A0-33EC1B665835}" dt="2021-12-04T19:01:38.596" v="68" actId="14100"/>
          <ac:spMkLst>
            <pc:docMk/>
            <pc:sldMk cId="3552837731" sldId="661"/>
            <ac:spMk id="15" creationId="{03FF2F75-2DC9-490C-826B-02074647C8D6}"/>
          </ac:spMkLst>
        </pc:spChg>
        <pc:spChg chg="mod">
          <ac:chgData name="Sam Hope" userId="7b8aab1fadd52581" providerId="LiveId" clId="{5064EE18-86BC-460C-84A0-33EC1B665835}" dt="2021-12-04T19:01:38.596" v="68" actId="14100"/>
          <ac:spMkLst>
            <pc:docMk/>
            <pc:sldMk cId="3552837731" sldId="661"/>
            <ac:spMk id="16" creationId="{D0F94134-81E2-49E6-B665-8E0D96047DE1}"/>
          </ac:spMkLst>
        </pc:spChg>
        <pc:spChg chg="mod">
          <ac:chgData name="Sam Hope" userId="7b8aab1fadd52581" providerId="LiveId" clId="{5064EE18-86BC-460C-84A0-33EC1B665835}" dt="2021-12-04T19:01:38.596" v="68" actId="14100"/>
          <ac:spMkLst>
            <pc:docMk/>
            <pc:sldMk cId="3552837731" sldId="661"/>
            <ac:spMk id="17" creationId="{2AF7739C-84F9-4D60-8F62-660931576713}"/>
          </ac:spMkLst>
        </pc:spChg>
        <pc:spChg chg="mod">
          <ac:chgData name="Sam Hope" userId="7b8aab1fadd52581" providerId="LiveId" clId="{5064EE18-86BC-460C-84A0-33EC1B665835}" dt="2021-12-04T19:03:07.641" v="70" actId="1076"/>
          <ac:spMkLst>
            <pc:docMk/>
            <pc:sldMk cId="3552837731" sldId="661"/>
            <ac:spMk id="18" creationId="{AB8E9C44-53A4-4A0C-8C27-5F43FFC7D69E}"/>
          </ac:spMkLst>
        </pc:spChg>
        <pc:spChg chg="mod">
          <ac:chgData name="Sam Hope" userId="7b8aab1fadd52581" providerId="LiveId" clId="{5064EE18-86BC-460C-84A0-33EC1B665835}" dt="2021-12-04T19:00:21.673" v="60" actId="1076"/>
          <ac:spMkLst>
            <pc:docMk/>
            <pc:sldMk cId="3552837731" sldId="661"/>
            <ac:spMk id="19" creationId="{2D25DF1D-71F0-4806-9452-22AEAAF8542C}"/>
          </ac:spMkLst>
        </pc:spChg>
      </pc:sldChg>
      <pc:sldChg chg="modSp mod">
        <pc:chgData name="Sam Hope" userId="7b8aab1fadd52581" providerId="LiveId" clId="{5064EE18-86BC-460C-84A0-33EC1B665835}" dt="2021-12-04T18:57:01.514" v="40" actId="1076"/>
        <pc:sldMkLst>
          <pc:docMk/>
          <pc:sldMk cId="2735045789" sldId="662"/>
        </pc:sldMkLst>
        <pc:spChg chg="mod">
          <ac:chgData name="Sam Hope" userId="7b8aab1fadd52581" providerId="LiveId" clId="{5064EE18-86BC-460C-84A0-33EC1B665835}" dt="2021-12-04T18:57:01.514" v="40" actId="1076"/>
          <ac:spMkLst>
            <pc:docMk/>
            <pc:sldMk cId="2735045789" sldId="662"/>
            <ac:spMk id="2" creationId="{38ED25BC-E1FA-42C4-ACF7-A0AAC1DC72AC}"/>
          </ac:spMkLst>
        </pc:spChg>
        <pc:spChg chg="mod">
          <ac:chgData name="Sam Hope" userId="7b8aab1fadd52581" providerId="LiveId" clId="{5064EE18-86BC-460C-84A0-33EC1B665835}" dt="2021-12-04T18:56:54.858" v="39" actId="1076"/>
          <ac:spMkLst>
            <pc:docMk/>
            <pc:sldMk cId="2735045789" sldId="662"/>
            <ac:spMk id="3" creationId="{3E49B59C-2069-4D58-8C62-1D1A125A4A83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k cId="2735045789" sldId="662"/>
            <ac:spMk id="35" creationId="{FDA7FCBA-889D-452C-9E03-90C052635136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k cId="2735045789" sldId="662"/>
            <ac:spMk id="45" creationId="{D5188C3C-1F8F-4AA6-AC18-6CCA9E96F423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k cId="2735045789" sldId="662"/>
            <ac:spMk id="46" creationId="{06467387-8CC5-4293-A48C-02456E7FA309}"/>
          </ac:spMkLst>
        </pc:spChg>
        <pc:picChg chg="mod">
          <ac:chgData name="Sam Hope" userId="7b8aab1fadd52581" providerId="LiveId" clId="{5064EE18-86BC-460C-84A0-33EC1B665835}" dt="2021-12-04T18:51:45.775" v="0"/>
          <ac:picMkLst>
            <pc:docMk/>
            <pc:sldMk cId="2735045789" sldId="662"/>
            <ac:picMk id="17" creationId="{5DC47C89-BC26-4A0C-BAEB-26C89A386416}"/>
          </ac:picMkLst>
        </pc:picChg>
      </pc:sldChg>
      <pc:sldChg chg="modSp mod">
        <pc:chgData name="Sam Hope" userId="7b8aab1fadd52581" providerId="LiveId" clId="{5064EE18-86BC-460C-84A0-33EC1B665835}" dt="2021-12-04T18:57:55.963" v="47" actId="6549"/>
        <pc:sldMkLst>
          <pc:docMk/>
          <pc:sldMk cId="1788697526" sldId="663"/>
        </pc:sldMkLst>
        <pc:spChg chg="mod">
          <ac:chgData name="Sam Hope" userId="7b8aab1fadd52581" providerId="LiveId" clId="{5064EE18-86BC-460C-84A0-33EC1B665835}" dt="2021-12-04T18:57:55.963" v="47" actId="6549"/>
          <ac:spMkLst>
            <pc:docMk/>
            <pc:sldMk cId="1788697526" sldId="663"/>
            <ac:spMk id="3" creationId="{05FA0BAB-1190-4525-9A3C-51EC4F068677}"/>
          </ac:spMkLst>
        </pc:spChg>
        <pc:picChg chg="mod">
          <ac:chgData name="Sam Hope" userId="7b8aab1fadd52581" providerId="LiveId" clId="{5064EE18-86BC-460C-84A0-33EC1B665835}" dt="2021-12-04T18:51:45.775" v="0"/>
          <ac:picMkLst>
            <pc:docMk/>
            <pc:sldMk cId="1788697526" sldId="663"/>
            <ac:picMk id="2" creationId="{ACF756FE-3177-4C82-9986-B53D0822E227}"/>
          </ac:picMkLst>
        </pc:picChg>
      </pc:sldChg>
      <pc:sldChg chg="modSp">
        <pc:chgData name="Sam Hope" userId="7b8aab1fadd52581" providerId="LiveId" clId="{5064EE18-86BC-460C-84A0-33EC1B665835}" dt="2021-12-04T18:51:45.775" v="0"/>
        <pc:sldMkLst>
          <pc:docMk/>
          <pc:sldMk cId="2659400173" sldId="667"/>
        </pc:sldMkLst>
        <pc:spChg chg="mod">
          <ac:chgData name="Sam Hope" userId="7b8aab1fadd52581" providerId="LiveId" clId="{5064EE18-86BC-460C-84A0-33EC1B665835}" dt="2021-12-04T18:51:45.775" v="0"/>
          <ac:spMkLst>
            <pc:docMk/>
            <pc:sldMk cId="2659400173" sldId="667"/>
            <ac:spMk id="7" creationId="{CAEFB72E-87A8-4607-9484-8F4FFF706A68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k cId="2659400173" sldId="667"/>
            <ac:spMk id="8" creationId="{3063818A-BD07-4DB3-B4F6-F37E179AB9DA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k cId="2659400173" sldId="667"/>
            <ac:spMk id="9" creationId="{2328B964-822F-4A23-A9CC-ED2D1F726883}"/>
          </ac:spMkLst>
        </pc:spChg>
        <pc:picChg chg="mod">
          <ac:chgData name="Sam Hope" userId="7b8aab1fadd52581" providerId="LiveId" clId="{5064EE18-86BC-460C-84A0-33EC1B665835}" dt="2021-12-04T18:51:45.775" v="0"/>
          <ac:picMkLst>
            <pc:docMk/>
            <pc:sldMk cId="2659400173" sldId="667"/>
            <ac:picMk id="5" creationId="{24A0F714-489D-4ACB-84D6-409DBC1EAA99}"/>
          </ac:picMkLst>
        </pc:picChg>
        <pc:picChg chg="mod">
          <ac:chgData name="Sam Hope" userId="7b8aab1fadd52581" providerId="LiveId" clId="{5064EE18-86BC-460C-84A0-33EC1B665835}" dt="2021-12-04T18:51:45.775" v="0"/>
          <ac:picMkLst>
            <pc:docMk/>
            <pc:sldMk cId="2659400173" sldId="667"/>
            <ac:picMk id="6" creationId="{B0CB4A7D-1BE3-426F-B3C4-EE9453F55052}"/>
          </ac:picMkLst>
        </pc:picChg>
      </pc:sldChg>
      <pc:sldChg chg="modSp del">
        <pc:chgData name="Sam Hope" userId="7b8aab1fadd52581" providerId="LiveId" clId="{5064EE18-86BC-460C-84A0-33EC1B665835}" dt="2021-12-04T18:57:14.373" v="41" actId="47"/>
        <pc:sldMkLst>
          <pc:docMk/>
          <pc:sldMk cId="1852529910" sldId="672"/>
        </pc:sldMkLst>
        <pc:picChg chg="mod">
          <ac:chgData name="Sam Hope" userId="7b8aab1fadd52581" providerId="LiveId" clId="{5064EE18-86BC-460C-84A0-33EC1B665835}" dt="2021-12-04T18:51:45.775" v="0"/>
          <ac:picMkLst>
            <pc:docMk/>
            <pc:sldMk cId="1852529910" sldId="672"/>
            <ac:picMk id="5" creationId="{ECE12463-BC7B-4E3A-90C9-BF364F3F52FE}"/>
          </ac:picMkLst>
        </pc:picChg>
      </pc:sldChg>
      <pc:sldChg chg="modSp del">
        <pc:chgData name="Sam Hope" userId="7b8aab1fadd52581" providerId="LiveId" clId="{5064EE18-86BC-460C-84A0-33EC1B665835}" dt="2021-12-04T18:54:53.338" v="24" actId="47"/>
        <pc:sldMkLst>
          <pc:docMk/>
          <pc:sldMk cId="3488930453" sldId="674"/>
        </pc:sldMkLst>
        <pc:spChg chg="mod">
          <ac:chgData name="Sam Hope" userId="7b8aab1fadd52581" providerId="LiveId" clId="{5064EE18-86BC-460C-84A0-33EC1B665835}" dt="2021-12-04T18:51:45.775" v="0"/>
          <ac:spMkLst>
            <pc:docMk/>
            <pc:sldMk cId="3488930453" sldId="674"/>
            <ac:spMk id="2" creationId="{8F45C080-DBA9-43B7-BB26-0BCAFB7F88CE}"/>
          </ac:spMkLst>
        </pc:spChg>
        <pc:graphicFrameChg chg="mod">
          <ac:chgData name="Sam Hope" userId="7b8aab1fadd52581" providerId="LiveId" clId="{5064EE18-86BC-460C-84A0-33EC1B665835}" dt="2021-12-04T18:51:45.775" v="0"/>
          <ac:graphicFrameMkLst>
            <pc:docMk/>
            <pc:sldMk cId="3488930453" sldId="674"/>
            <ac:graphicFrameMk id="5" creationId="{CA9D91D3-EFF1-408D-A60A-889C91610576}"/>
          </ac:graphicFrameMkLst>
        </pc:graphicFrameChg>
      </pc:sldChg>
      <pc:sldChg chg="modSp">
        <pc:chgData name="Sam Hope" userId="7b8aab1fadd52581" providerId="LiveId" clId="{5064EE18-86BC-460C-84A0-33EC1B665835}" dt="2021-12-04T18:51:45.775" v="0"/>
        <pc:sldMkLst>
          <pc:docMk/>
          <pc:sldMk cId="224476229" sldId="682"/>
        </pc:sldMkLst>
        <pc:picChg chg="mod">
          <ac:chgData name="Sam Hope" userId="7b8aab1fadd52581" providerId="LiveId" clId="{5064EE18-86BC-460C-84A0-33EC1B665835}" dt="2021-12-04T18:51:45.775" v="0"/>
          <ac:picMkLst>
            <pc:docMk/>
            <pc:sldMk cId="224476229" sldId="682"/>
            <ac:picMk id="5" creationId="{ECE12463-BC7B-4E3A-90C9-BF364F3F52FE}"/>
          </ac:picMkLst>
        </pc:picChg>
      </pc:sldChg>
      <pc:sldChg chg="modSp mod modNotes">
        <pc:chgData name="Sam Hope" userId="7b8aab1fadd52581" providerId="LiveId" clId="{5064EE18-86BC-460C-84A0-33EC1B665835}" dt="2021-12-04T18:54:34.998" v="23" actId="14100"/>
        <pc:sldMkLst>
          <pc:docMk/>
          <pc:sldMk cId="0" sldId="684"/>
        </pc:sldMkLst>
        <pc:spChg chg="mod">
          <ac:chgData name="Sam Hope" userId="7b8aab1fadd52581" providerId="LiveId" clId="{5064EE18-86BC-460C-84A0-33EC1B665835}" dt="2021-12-04T18:51:45.775" v="0"/>
          <ac:spMkLst>
            <pc:docMk/>
            <pc:sldMk cId="0" sldId="684"/>
            <ac:spMk id="2" creationId="{00000000-0000-0000-0000-000000000000}"/>
          </ac:spMkLst>
        </pc:spChg>
        <pc:spChg chg="mod">
          <ac:chgData name="Sam Hope" userId="7b8aab1fadd52581" providerId="LiveId" clId="{5064EE18-86BC-460C-84A0-33EC1B665835}" dt="2021-12-04T18:54:26.009" v="20" actId="1076"/>
          <ac:spMkLst>
            <pc:docMk/>
            <pc:sldMk cId="0" sldId="684"/>
            <ac:spMk id="3" creationId="{00000000-0000-0000-0000-000000000000}"/>
          </ac:spMkLst>
        </pc:spChg>
        <pc:spChg chg="mod">
          <ac:chgData name="Sam Hope" userId="7b8aab1fadd52581" providerId="LiveId" clId="{5064EE18-86BC-460C-84A0-33EC1B665835}" dt="2021-12-04T18:54:34.998" v="23" actId="14100"/>
          <ac:spMkLst>
            <pc:docMk/>
            <pc:sldMk cId="0" sldId="684"/>
            <ac:spMk id="5" creationId="{59F6E84B-4A7D-4845-8D18-1AF55729B71E}"/>
          </ac:spMkLst>
        </pc:spChg>
        <pc:picChg chg="mod">
          <ac:chgData name="Sam Hope" userId="7b8aab1fadd52581" providerId="LiveId" clId="{5064EE18-86BC-460C-84A0-33EC1B665835}" dt="2021-12-04T18:54:32.181" v="22" actId="1076"/>
          <ac:picMkLst>
            <pc:docMk/>
            <pc:sldMk cId="0" sldId="684"/>
            <ac:picMk id="4" creationId="{558DF800-06FB-4978-86AD-C7AD7DD82BB0}"/>
          </ac:picMkLst>
        </pc:picChg>
      </pc:sldChg>
      <pc:sldChg chg="modSp mod modNotes">
        <pc:chgData name="Sam Hope" userId="7b8aab1fadd52581" providerId="LiveId" clId="{5064EE18-86BC-460C-84A0-33EC1B665835}" dt="2021-12-04T18:58:19.887" v="48" actId="1076"/>
        <pc:sldMkLst>
          <pc:docMk/>
          <pc:sldMk cId="3818888635" sldId="703"/>
        </pc:sldMkLst>
        <pc:spChg chg="mod">
          <ac:chgData name="Sam Hope" userId="7b8aab1fadd52581" providerId="LiveId" clId="{5064EE18-86BC-460C-84A0-33EC1B665835}" dt="2021-12-04T18:51:45.775" v="0"/>
          <ac:spMkLst>
            <pc:docMk/>
            <pc:sldMk cId="3818888635" sldId="703"/>
            <ac:spMk id="2" creationId="{64CF9E7C-CFA1-451D-9203-FA6B2B2979D1}"/>
          </ac:spMkLst>
        </pc:spChg>
        <pc:picChg chg="mod">
          <ac:chgData name="Sam Hope" userId="7b8aab1fadd52581" providerId="LiveId" clId="{5064EE18-86BC-460C-84A0-33EC1B665835}" dt="2021-12-04T18:51:45.775" v="0"/>
          <ac:picMkLst>
            <pc:docMk/>
            <pc:sldMk cId="3818888635" sldId="703"/>
            <ac:picMk id="4" creationId="{F7BCC794-5D05-42BA-B386-666361C7BD49}"/>
          </ac:picMkLst>
        </pc:picChg>
        <pc:picChg chg="mod">
          <ac:chgData name="Sam Hope" userId="7b8aab1fadd52581" providerId="LiveId" clId="{5064EE18-86BC-460C-84A0-33EC1B665835}" dt="2021-12-04T18:51:45.775" v="0"/>
          <ac:picMkLst>
            <pc:docMk/>
            <pc:sldMk cId="3818888635" sldId="703"/>
            <ac:picMk id="6" creationId="{967C5FA7-77C0-4AC7-B661-18AC9EC2E165}"/>
          </ac:picMkLst>
        </pc:picChg>
        <pc:picChg chg="mod">
          <ac:chgData name="Sam Hope" userId="7b8aab1fadd52581" providerId="LiveId" clId="{5064EE18-86BC-460C-84A0-33EC1B665835}" dt="2021-12-04T18:51:45.775" v="0"/>
          <ac:picMkLst>
            <pc:docMk/>
            <pc:sldMk cId="3818888635" sldId="703"/>
            <ac:picMk id="9" creationId="{6D9C3B81-3534-4260-8FAC-40007FDB711F}"/>
          </ac:picMkLst>
        </pc:picChg>
        <pc:picChg chg="mod">
          <ac:chgData name="Sam Hope" userId="7b8aab1fadd52581" providerId="LiveId" clId="{5064EE18-86BC-460C-84A0-33EC1B665835}" dt="2021-12-04T18:51:45.775" v="0"/>
          <ac:picMkLst>
            <pc:docMk/>
            <pc:sldMk cId="3818888635" sldId="703"/>
            <ac:picMk id="10" creationId="{A638221A-96F0-4F39-AFCA-655382D291BB}"/>
          </ac:picMkLst>
        </pc:picChg>
        <pc:picChg chg="mod">
          <ac:chgData name="Sam Hope" userId="7b8aab1fadd52581" providerId="LiveId" clId="{5064EE18-86BC-460C-84A0-33EC1B665835}" dt="2021-12-04T18:51:45.775" v="0"/>
          <ac:picMkLst>
            <pc:docMk/>
            <pc:sldMk cId="3818888635" sldId="703"/>
            <ac:picMk id="12" creationId="{AE08F0B0-CF60-476D-9961-BC5D127350DF}"/>
          </ac:picMkLst>
        </pc:picChg>
        <pc:picChg chg="mod">
          <ac:chgData name="Sam Hope" userId="7b8aab1fadd52581" providerId="LiveId" clId="{5064EE18-86BC-460C-84A0-33EC1B665835}" dt="2021-12-04T18:58:19.887" v="48" actId="1076"/>
          <ac:picMkLst>
            <pc:docMk/>
            <pc:sldMk cId="3818888635" sldId="703"/>
            <ac:picMk id="14" creationId="{932D3F99-8A28-4F03-95C7-D093338C38FC}"/>
          </ac:picMkLst>
        </pc:picChg>
        <pc:picChg chg="mod">
          <ac:chgData name="Sam Hope" userId="7b8aab1fadd52581" providerId="LiveId" clId="{5064EE18-86BC-460C-84A0-33EC1B665835}" dt="2021-12-04T18:51:45.775" v="0"/>
          <ac:picMkLst>
            <pc:docMk/>
            <pc:sldMk cId="3818888635" sldId="703"/>
            <ac:picMk id="2050" creationId="{00000000-0000-0000-0000-000000000000}"/>
          </ac:picMkLst>
        </pc:picChg>
      </pc:sldChg>
      <pc:sldChg chg="modSp mod">
        <pc:chgData name="Sam Hope" userId="7b8aab1fadd52581" providerId="LiveId" clId="{5064EE18-86BC-460C-84A0-33EC1B665835}" dt="2021-12-04T18:58:31.222" v="49" actId="1076"/>
        <pc:sldMkLst>
          <pc:docMk/>
          <pc:sldMk cId="3055424151" sldId="705"/>
        </pc:sldMkLst>
        <pc:spChg chg="mod">
          <ac:chgData name="Sam Hope" userId="7b8aab1fadd52581" providerId="LiveId" clId="{5064EE18-86BC-460C-84A0-33EC1B665835}" dt="2021-12-04T18:51:45.999" v="1" actId="27636"/>
          <ac:spMkLst>
            <pc:docMk/>
            <pc:sldMk cId="3055424151" sldId="705"/>
            <ac:spMk id="3" creationId="{BF82556C-E989-407F-BA77-3C8CF298C6DE}"/>
          </ac:spMkLst>
        </pc:spChg>
        <pc:spChg chg="mod">
          <ac:chgData name="Sam Hope" userId="7b8aab1fadd52581" providerId="LiveId" clId="{5064EE18-86BC-460C-84A0-33EC1B665835}" dt="2021-12-04T18:58:31.222" v="49" actId="1076"/>
          <ac:spMkLst>
            <pc:docMk/>
            <pc:sldMk cId="3055424151" sldId="705"/>
            <ac:spMk id="4" creationId="{0BEEAD22-AC14-422F-A2B4-8864B107E5AD}"/>
          </ac:spMkLst>
        </pc:spChg>
      </pc:sldChg>
      <pc:sldChg chg="modSp mod">
        <pc:chgData name="Sam Hope" userId="7b8aab1fadd52581" providerId="LiveId" clId="{5064EE18-86BC-460C-84A0-33EC1B665835}" dt="2021-12-04T18:59:41.648" v="59" actId="14100"/>
        <pc:sldMkLst>
          <pc:docMk/>
          <pc:sldMk cId="3340298907" sldId="706"/>
        </pc:sldMkLst>
        <pc:spChg chg="mod">
          <ac:chgData name="Sam Hope" userId="7b8aab1fadd52581" providerId="LiveId" clId="{5064EE18-86BC-460C-84A0-33EC1B665835}" dt="2021-12-04T18:59:41.648" v="59" actId="14100"/>
          <ac:spMkLst>
            <pc:docMk/>
            <pc:sldMk cId="3340298907" sldId="706"/>
            <ac:spMk id="3" creationId="{646DFF5F-92F6-468E-99D6-9B976230E0CD}"/>
          </ac:spMkLst>
        </pc:spChg>
      </pc:sldChg>
      <pc:sldChg chg="modSp mod">
        <pc:chgData name="Sam Hope" userId="7b8aab1fadd52581" providerId="LiveId" clId="{5064EE18-86BC-460C-84A0-33EC1B665835}" dt="2021-12-04T18:52:22.123" v="6" actId="255"/>
        <pc:sldMkLst>
          <pc:docMk/>
          <pc:sldMk cId="1535915584" sldId="707"/>
        </pc:sldMkLst>
        <pc:spChg chg="mod">
          <ac:chgData name="Sam Hope" userId="7b8aab1fadd52581" providerId="LiveId" clId="{5064EE18-86BC-460C-84A0-33EC1B665835}" dt="2021-12-04T18:52:22.123" v="6" actId="255"/>
          <ac:spMkLst>
            <pc:docMk/>
            <pc:sldMk cId="1535915584" sldId="707"/>
            <ac:spMk id="4" creationId="{8B8F6A8A-CA51-41D6-8F9A-45F514A7917D}"/>
          </ac:spMkLst>
        </pc:spChg>
      </pc:sldChg>
      <pc:sldChg chg="modSp mod">
        <pc:chgData name="Sam Hope" userId="7b8aab1fadd52581" providerId="LiveId" clId="{5064EE18-86BC-460C-84A0-33EC1B665835}" dt="2021-12-04T19:10:06.355" v="175" actId="20577"/>
        <pc:sldMkLst>
          <pc:docMk/>
          <pc:sldMk cId="1695702625" sldId="708"/>
        </pc:sldMkLst>
        <pc:spChg chg="mod">
          <ac:chgData name="Sam Hope" userId="7b8aab1fadd52581" providerId="LiveId" clId="{5064EE18-86BC-460C-84A0-33EC1B665835}" dt="2021-12-04T19:10:06.355" v="175" actId="20577"/>
          <ac:spMkLst>
            <pc:docMk/>
            <pc:sldMk cId="1695702625" sldId="708"/>
            <ac:spMk id="3" creationId="{BE5A4328-6AA7-47C3-A372-2418340E038D}"/>
          </ac:spMkLst>
        </pc:spChg>
      </pc:sldChg>
      <pc:sldMasterChg chg="modSp modSldLayout">
        <pc:chgData name="Sam Hope" userId="7b8aab1fadd52581" providerId="LiveId" clId="{5064EE18-86BC-460C-84A0-33EC1B665835}" dt="2021-12-04T18:51:45.775" v="0"/>
        <pc:sldMasterMkLst>
          <pc:docMk/>
          <pc:sldMasterMk cId="0" sldId="2147483648"/>
        </pc:sldMasterMkLst>
        <pc:spChg chg="mod">
          <ac:chgData name="Sam Hope" userId="7b8aab1fadd52581" providerId="LiveId" clId="{5064EE18-86BC-460C-84A0-33EC1B665835}" dt="2021-12-04T18:51:45.775" v="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asterMk cId="0" sldId="2147483648"/>
            <ac:spMk id="10" creationId="{0C08F564-8798-46D1-A99A-C11409D8957E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asterMk cId="0" sldId="2147483648"/>
            <ac:spMk id="11" creationId="{AA43CF9E-9423-4D2B-A0E3-148FFC2B8096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asterMk cId="0" sldId="2147483648"/>
            <ac:spMk id="12" creationId="{5FCB66D1-89B1-4B33-847D-10CA48DBB894}"/>
          </ac:spMkLst>
        </pc:spChg>
        <pc:spChg chg="mod">
          <ac:chgData name="Sam Hope" userId="7b8aab1fadd52581" providerId="LiveId" clId="{5064EE18-86BC-460C-84A0-33EC1B665835}" dt="2021-12-04T18:51:45.775" v="0"/>
          <ac:spMkLst>
            <pc:docMk/>
            <pc:sldMasterMk cId="0" sldId="2147483648"/>
            <ac:spMk id="13" creationId="{4E52F131-16FB-47B9-BAE8-AD636D05006F}"/>
          </ac:spMkLst>
        </pc:spChg>
        <pc:picChg chg="mod">
          <ac:chgData name="Sam Hope" userId="7b8aab1fadd52581" providerId="LiveId" clId="{5064EE18-86BC-460C-84A0-33EC1B665835}" dt="2021-12-04T18:51:45.775" v="0"/>
          <ac:picMkLst>
            <pc:docMk/>
            <pc:sldMasterMk cId="0" sldId="2147483648"/>
            <ac:picMk id="8" creationId="{477ABAFD-AD67-4E66-A2BB-4DFE7EFFE8F0}"/>
          </ac:picMkLst>
        </pc:picChg>
        <pc:picChg chg="mod">
          <ac:chgData name="Sam Hope" userId="7b8aab1fadd52581" providerId="LiveId" clId="{5064EE18-86BC-460C-84A0-33EC1B665835}" dt="2021-12-04T18:51:45.775" v="0"/>
          <ac:picMkLst>
            <pc:docMk/>
            <pc:sldMasterMk cId="0" sldId="2147483648"/>
            <ac:picMk id="15" creationId="{9490DA01-8151-48B3-B41B-FB2355203192}"/>
          </ac:picMkLst>
        </pc:picChg>
        <pc:sldLayoutChg chg="modSp">
          <pc:chgData name="Sam Hope" userId="7b8aab1fadd52581" providerId="LiveId" clId="{5064EE18-86BC-460C-84A0-33EC1B665835}" dt="2021-12-04T18:51:45.775" v="0"/>
          <pc:sldLayoutMkLst>
            <pc:docMk/>
            <pc:sldMasterMk cId="0" sldId="2147483648"/>
            <pc:sldLayoutMk cId="0" sldId="2147483649"/>
          </pc:sldLayoutMkLst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49"/>
              <ac:spMk id="6" creationId="{00000000-0000-0000-0000-000000000000}"/>
            </ac:spMkLst>
          </pc:spChg>
        </pc:sldLayoutChg>
        <pc:sldLayoutChg chg="modSp">
          <pc:chgData name="Sam Hope" userId="7b8aab1fadd52581" providerId="LiveId" clId="{5064EE18-86BC-460C-84A0-33EC1B665835}" dt="2021-12-04T18:51:45.775" v="0"/>
          <pc:sldLayoutMkLst>
            <pc:docMk/>
            <pc:sldMasterMk cId="0" sldId="2147483648"/>
            <pc:sldLayoutMk cId="0" sldId="2147483650"/>
          </pc:sldLayoutMkLst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modSp">
          <pc:chgData name="Sam Hope" userId="7b8aab1fadd52581" providerId="LiveId" clId="{5064EE18-86BC-460C-84A0-33EC1B665835}" dt="2021-12-04T18:51:45.775" v="0"/>
          <pc:sldLayoutMkLst>
            <pc:docMk/>
            <pc:sldMasterMk cId="0" sldId="2147483648"/>
            <pc:sldLayoutMk cId="0" sldId="2147483651"/>
          </pc:sldLayoutMkLst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1"/>
              <ac:spMk id="6" creationId="{00000000-0000-0000-0000-000000000000}"/>
            </ac:spMkLst>
          </pc:spChg>
        </pc:sldLayoutChg>
        <pc:sldLayoutChg chg="modSp">
          <pc:chgData name="Sam Hope" userId="7b8aab1fadd52581" providerId="LiveId" clId="{5064EE18-86BC-460C-84A0-33EC1B665835}" dt="2021-12-04T18:51:45.775" v="0"/>
          <pc:sldLayoutMkLst>
            <pc:docMk/>
            <pc:sldMasterMk cId="0" sldId="2147483648"/>
            <pc:sldLayoutMk cId="0" sldId="2147483652"/>
          </pc:sldLayoutMkLst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2"/>
              <ac:spMk id="7" creationId="{00000000-0000-0000-0000-000000000000}"/>
            </ac:spMkLst>
          </pc:spChg>
        </pc:sldLayoutChg>
        <pc:sldLayoutChg chg="modSp">
          <pc:chgData name="Sam Hope" userId="7b8aab1fadd52581" providerId="LiveId" clId="{5064EE18-86BC-460C-84A0-33EC1B665835}" dt="2021-12-04T18:51:45.775" v="0"/>
          <pc:sldLayoutMkLst>
            <pc:docMk/>
            <pc:sldMasterMk cId="0" sldId="2147483648"/>
            <pc:sldLayoutMk cId="0" sldId="2147483653"/>
          </pc:sldLayoutMkLst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3"/>
              <ac:spMk id="9" creationId="{00000000-0000-0000-0000-000000000000}"/>
            </ac:spMkLst>
          </pc:spChg>
        </pc:sldLayoutChg>
        <pc:sldLayoutChg chg="modSp">
          <pc:chgData name="Sam Hope" userId="7b8aab1fadd52581" providerId="LiveId" clId="{5064EE18-86BC-460C-84A0-33EC1B665835}" dt="2021-12-04T18:51:45.775" v="0"/>
          <pc:sldLayoutMkLst>
            <pc:docMk/>
            <pc:sldMasterMk cId="0" sldId="2147483648"/>
            <pc:sldLayoutMk cId="0" sldId="2147483654"/>
          </pc:sldLayoutMkLst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4"/>
              <ac:spMk id="5" creationId="{00000000-0000-0000-0000-000000000000}"/>
            </ac:spMkLst>
          </pc:spChg>
        </pc:sldLayoutChg>
        <pc:sldLayoutChg chg="modSp">
          <pc:chgData name="Sam Hope" userId="7b8aab1fadd52581" providerId="LiveId" clId="{5064EE18-86BC-460C-84A0-33EC1B665835}" dt="2021-12-04T18:51:45.775" v="0"/>
          <pc:sldLayoutMkLst>
            <pc:docMk/>
            <pc:sldMasterMk cId="0" sldId="2147483648"/>
            <pc:sldLayoutMk cId="0" sldId="2147483655"/>
          </pc:sldLayoutMkLst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5"/>
              <ac:spMk id="4" creationId="{00000000-0000-0000-0000-000000000000}"/>
            </ac:spMkLst>
          </pc:spChg>
        </pc:sldLayoutChg>
        <pc:sldLayoutChg chg="modSp">
          <pc:chgData name="Sam Hope" userId="7b8aab1fadd52581" providerId="LiveId" clId="{5064EE18-86BC-460C-84A0-33EC1B665835}" dt="2021-12-04T18:51:45.775" v="0"/>
          <pc:sldLayoutMkLst>
            <pc:docMk/>
            <pc:sldMasterMk cId="0" sldId="2147483648"/>
            <pc:sldLayoutMk cId="0" sldId="2147483656"/>
          </pc:sldLayoutMkLst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6"/>
              <ac:spMk id="5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6"/>
              <ac:spMk id="7" creationId="{00000000-0000-0000-0000-000000000000}"/>
            </ac:spMkLst>
          </pc:spChg>
        </pc:sldLayoutChg>
        <pc:sldLayoutChg chg="modSp">
          <pc:chgData name="Sam Hope" userId="7b8aab1fadd52581" providerId="LiveId" clId="{5064EE18-86BC-460C-84A0-33EC1B665835}" dt="2021-12-04T18:51:45.775" v="0"/>
          <pc:sldLayoutMkLst>
            <pc:docMk/>
            <pc:sldMasterMk cId="0" sldId="2147483648"/>
            <pc:sldLayoutMk cId="0" sldId="2147483657"/>
          </pc:sldLayoutMkLst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7"/>
              <ac:spMk id="5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7"/>
              <ac:spMk id="7" creationId="{00000000-0000-0000-0000-000000000000}"/>
            </ac:spMkLst>
          </pc:spChg>
        </pc:sldLayoutChg>
        <pc:sldLayoutChg chg="modSp">
          <pc:chgData name="Sam Hope" userId="7b8aab1fadd52581" providerId="LiveId" clId="{5064EE18-86BC-460C-84A0-33EC1B665835}" dt="2021-12-04T18:51:45.775" v="0"/>
          <pc:sldLayoutMkLst>
            <pc:docMk/>
            <pc:sldMasterMk cId="0" sldId="2147483648"/>
            <pc:sldLayoutMk cId="0" sldId="2147483658"/>
          </pc:sldLayoutMkLst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8"/>
              <ac:spMk id="2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8"/>
              <ac:spMk id="3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8"/>
              <ac:spMk id="6" creationId="{00000000-0000-0000-0000-000000000000}"/>
            </ac:spMkLst>
          </pc:spChg>
        </pc:sldLayoutChg>
        <pc:sldLayoutChg chg="modSp">
          <pc:chgData name="Sam Hope" userId="7b8aab1fadd52581" providerId="LiveId" clId="{5064EE18-86BC-460C-84A0-33EC1B665835}" dt="2021-12-04T18:51:45.775" v="0"/>
          <pc:sldLayoutMkLst>
            <pc:docMk/>
            <pc:sldMasterMk cId="0" sldId="2147483648"/>
            <pc:sldLayoutMk cId="0" sldId="2147483659"/>
          </pc:sldLayoutMkLst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59"/>
              <ac:spMk id="6" creationId="{00000000-0000-0000-0000-000000000000}"/>
            </ac:spMkLst>
          </pc:spChg>
        </pc:sldLayoutChg>
        <pc:sldLayoutChg chg="modSp">
          <pc:chgData name="Sam Hope" userId="7b8aab1fadd52581" providerId="LiveId" clId="{5064EE18-86BC-460C-84A0-33EC1B665835}" dt="2021-12-04T18:51:45.775" v="0"/>
          <pc:sldLayoutMkLst>
            <pc:docMk/>
            <pc:sldMasterMk cId="0" sldId="2147483648"/>
            <pc:sldLayoutMk cId="0" sldId="2147483660"/>
          </pc:sldLayoutMkLst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60"/>
              <ac:spMk id="2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60"/>
              <ac:spMk id="3" creationId="{00000000-0000-0000-0000-000000000000}"/>
            </ac:spMkLst>
          </pc:spChg>
          <pc:spChg chg="mod">
            <ac:chgData name="Sam Hope" userId="7b8aab1fadd52581" providerId="LiveId" clId="{5064EE18-86BC-460C-84A0-33EC1B665835}" dt="2021-12-04T18:51:45.775" v="0"/>
            <ac:spMkLst>
              <pc:docMk/>
              <pc:sldMasterMk cId="0" sldId="2147483648"/>
              <pc:sldLayoutMk cId="0" sldId="2147483660"/>
              <ac:spMk id="4" creationId="{02534E98-07A5-4E38-9260-0735600CB0A8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365243970182184E-2"/>
          <c:y val="1.9639879574391811E-2"/>
          <c:w val="0.90522123558087175"/>
          <c:h val="0.9427840558874168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Sheet1!$E$10:$E$13</c:f>
              <c:numCache>
                <c:formatCode>0%</c:formatCode>
                <c:ptCount val="4"/>
                <c:pt idx="0">
                  <c:v>0.48000000000000032</c:v>
                </c:pt>
                <c:pt idx="1">
                  <c:v>0.59</c:v>
                </c:pt>
                <c:pt idx="2">
                  <c:v>0.59</c:v>
                </c:pt>
                <c:pt idx="3">
                  <c:v>0.35000000000000031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1C-4E50-91E5-EF765EDD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55380224"/>
        <c:axId val="55386112"/>
      </c:barChart>
      <c:catAx>
        <c:axId val="55380224"/>
        <c:scaling>
          <c:orientation val="minMax"/>
        </c:scaling>
        <c:delete val="1"/>
        <c:axPos val="b"/>
        <c:majorTickMark val="out"/>
        <c:minorTickMark val="none"/>
        <c:tickLblPos val="none"/>
        <c:crossAx val="55386112"/>
        <c:crosses val="autoZero"/>
        <c:auto val="1"/>
        <c:lblAlgn val="ctr"/>
        <c:lblOffset val="100"/>
        <c:noMultiLvlLbl val="0"/>
      </c:catAx>
      <c:valAx>
        <c:axId val="553861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5380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0.08537</cdr:x>
      <cdr:y>0.33628</cdr:y>
    </cdr:from>
    <cdr:to>
      <cdr:x>0.2561</cdr:x>
      <cdr:y>0.91277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1512168"/>
          <a:ext cx="1008112" cy="2592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400" b="1" dirty="0">
              <a:solidFill>
                <a:schemeClr val="bg1"/>
              </a:solidFill>
            </a:rPr>
            <a:t>trans people under 26 who have attempted suicide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13458-8516-43C1-98D8-6FB6AE2DC650}" type="datetimeFigureOut">
              <a:rPr lang="en-GB" smtClean="0"/>
              <a:pPr/>
              <a:t>04/12/2021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D0910-3AFF-42A9-88F7-0DF40EEFD0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0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D0910-3AFF-42A9-88F7-0DF40EEFD0C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42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Berdache</a:t>
            </a:r>
            <a:r>
              <a:rPr lang="en-GB" dirty="0"/>
              <a:t>, </a:t>
            </a:r>
            <a:r>
              <a:rPr lang="en-GB" dirty="0" err="1"/>
              <a:t>Hijiras</a:t>
            </a:r>
            <a:r>
              <a:rPr lang="en-GB" dirty="0"/>
              <a:t>, Two-Spirit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D0910-3AFF-42A9-88F7-0DF40EEFD0C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0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D0910-3AFF-42A9-88F7-0DF40EEFD0C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19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D0910-3AFF-42A9-88F7-0DF40EEFD0C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0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Suicide around 6% in general under 26 population, self harm around 8%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D0910-3AFF-42A9-88F7-0DF40EEFD0C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D0910-3AFF-42A9-88F7-0DF40EEFD0C6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8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2057401"/>
            <a:ext cx="91059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855689"/>
            <a:ext cx="7213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0635" y="5589240"/>
            <a:ext cx="6242015" cy="652017"/>
          </a:xfrm>
          <a:prstGeom prst="rect">
            <a:avLst/>
          </a:prstGeom>
        </p:spPr>
        <p:txBody>
          <a:bodyPr/>
          <a:lstStyle/>
          <a:p>
            <a:fld id="{F5F8A339-A379-4D03-B458-BA393D6B4D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36" y="337227"/>
            <a:ext cx="977066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1"/>
            <a:ext cx="94361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2C5864-5393-42AE-9024-8F8B52FBF4F6}" type="datetimeFigureOut">
              <a:rPr lang="en-GB" smtClean="0"/>
              <a:pPr/>
              <a:t>04/12/2021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0635" y="5589240"/>
            <a:ext cx="6242015" cy="652017"/>
          </a:xfrm>
          <a:prstGeom prst="rect">
            <a:avLst/>
          </a:prstGeom>
        </p:spPr>
        <p:txBody>
          <a:bodyPr/>
          <a:lstStyle/>
          <a:p>
            <a:fld id="{F5F8A339-A379-4D03-B458-BA393D6B4D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2C5864-5393-42AE-9024-8F8B52FBF4F6}" type="datetimeFigureOut">
              <a:rPr lang="en-GB" smtClean="0"/>
              <a:pPr/>
              <a:t>04/12/2021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0635" y="5589240"/>
            <a:ext cx="6242015" cy="652017"/>
          </a:xfrm>
          <a:prstGeom prst="rect">
            <a:avLst/>
          </a:prstGeom>
        </p:spPr>
        <p:txBody>
          <a:bodyPr/>
          <a:lstStyle/>
          <a:p>
            <a:fld id="{F5F8A339-A379-4D03-B458-BA393D6B4D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597" y="273421"/>
            <a:ext cx="9512303" cy="114481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598" y="1604572"/>
            <a:ext cx="9512301" cy="4526103"/>
          </a:xfrm>
        </p:spPr>
        <p:txBody>
          <a:bodyPr/>
          <a:lstStyle>
            <a:lvl1pPr>
              <a:tabLst/>
              <a:defRPr lang="en-GB"/>
            </a:lvl1pPr>
          </a:lstStyle>
          <a:p>
            <a:pPr lvl="0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34E98-07A5-4E38-9260-0735600CB0A8}"/>
              </a:ext>
            </a:extLst>
          </p:cNvPr>
          <p:cNvSpPr txBox="1"/>
          <p:nvPr userDrawn="1"/>
        </p:nvSpPr>
        <p:spPr>
          <a:xfrm>
            <a:off x="10747210" y="6550224"/>
            <a:ext cx="1920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© Sam Hope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2C5864-5393-42AE-9024-8F8B52FBF4F6}" type="datetimeFigureOut">
              <a:rPr lang="en-GB" smtClean="0"/>
              <a:pPr/>
              <a:t>04/12/2021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0635" y="5589240"/>
            <a:ext cx="6242015" cy="652017"/>
          </a:xfrm>
          <a:prstGeom prst="rect">
            <a:avLst/>
          </a:prstGeom>
        </p:spPr>
        <p:txBody>
          <a:bodyPr/>
          <a:lstStyle/>
          <a:p>
            <a:fld id="{F5F8A339-A379-4D03-B458-BA393D6B4D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88413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88413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2C5864-5393-42AE-9024-8F8B52FBF4F6}" type="datetimeFigureOut">
              <a:rPr lang="en-GB" smtClean="0"/>
              <a:pPr/>
              <a:t>04/12/2021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0635" y="5589240"/>
            <a:ext cx="6242015" cy="652017"/>
          </a:xfrm>
          <a:prstGeom prst="rect">
            <a:avLst/>
          </a:prstGeom>
        </p:spPr>
        <p:txBody>
          <a:bodyPr/>
          <a:lstStyle/>
          <a:p>
            <a:fld id="{F5F8A339-A379-4D03-B458-BA393D6B4D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36" y="337227"/>
            <a:ext cx="977066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52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599" y="1600201"/>
            <a:ext cx="4635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2C5864-5393-42AE-9024-8F8B52FBF4F6}" type="datetimeFigureOut">
              <a:rPr lang="en-GB" smtClean="0"/>
              <a:pPr/>
              <a:t>04/12/2021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10635" y="5589240"/>
            <a:ext cx="6242015" cy="652017"/>
          </a:xfrm>
          <a:prstGeom prst="rect">
            <a:avLst/>
          </a:prstGeom>
        </p:spPr>
        <p:txBody>
          <a:bodyPr/>
          <a:lstStyle/>
          <a:p>
            <a:fld id="{F5F8A339-A379-4D03-B458-BA393D6B4D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419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419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0868" y="1507670"/>
            <a:ext cx="4931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0868" y="2174875"/>
            <a:ext cx="4931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2C5864-5393-42AE-9024-8F8B52FBF4F6}" type="datetimeFigureOut">
              <a:rPr lang="en-GB" smtClean="0"/>
              <a:pPr/>
              <a:t>04/12/2021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10635" y="5589240"/>
            <a:ext cx="6242015" cy="652017"/>
          </a:xfrm>
          <a:prstGeom prst="rect">
            <a:avLst/>
          </a:prstGeom>
        </p:spPr>
        <p:txBody>
          <a:bodyPr/>
          <a:lstStyle/>
          <a:p>
            <a:fld id="{F5F8A339-A379-4D03-B458-BA393D6B4D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36" y="337227"/>
            <a:ext cx="979606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2C5864-5393-42AE-9024-8F8B52FBF4F6}" type="datetimeFigureOut">
              <a:rPr lang="en-GB" smtClean="0"/>
              <a:pPr/>
              <a:t>04/12/2021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10635" y="5589240"/>
            <a:ext cx="6242015" cy="652017"/>
          </a:xfrm>
          <a:prstGeom prst="rect">
            <a:avLst/>
          </a:prstGeom>
        </p:spPr>
        <p:txBody>
          <a:bodyPr/>
          <a:lstStyle/>
          <a:p>
            <a:fld id="{F5F8A339-A379-4D03-B458-BA393D6B4D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2C5864-5393-42AE-9024-8F8B52FBF4F6}" type="datetimeFigureOut">
              <a:rPr lang="en-GB" smtClean="0"/>
              <a:pPr/>
              <a:t>04/12/2021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10635" y="5589240"/>
            <a:ext cx="6242015" cy="652017"/>
          </a:xfrm>
          <a:prstGeom prst="rect">
            <a:avLst/>
          </a:prstGeom>
        </p:spPr>
        <p:txBody>
          <a:bodyPr/>
          <a:lstStyle/>
          <a:p>
            <a:fld id="{F5F8A339-A379-4D03-B458-BA393D6B4D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56345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2C5864-5393-42AE-9024-8F8B52FBF4F6}" type="datetimeFigureOut">
              <a:rPr lang="en-GB" smtClean="0"/>
              <a:pPr/>
              <a:t>04/12/2021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10635" y="5589240"/>
            <a:ext cx="6242015" cy="652017"/>
          </a:xfrm>
          <a:prstGeom prst="rect">
            <a:avLst/>
          </a:prstGeom>
        </p:spPr>
        <p:txBody>
          <a:bodyPr/>
          <a:lstStyle/>
          <a:p>
            <a:fld id="{F5F8A339-A379-4D03-B458-BA393D6B4D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241" y="4799807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241" y="671512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4241" y="5381626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2C5864-5393-42AE-9024-8F8B52FBF4F6}" type="datetimeFigureOut">
              <a:rPr lang="en-GB" smtClean="0"/>
              <a:pPr/>
              <a:t>04/12/2021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10635" y="5589240"/>
            <a:ext cx="6242015" cy="652017"/>
          </a:xfrm>
          <a:prstGeom prst="rect">
            <a:avLst/>
          </a:prstGeom>
        </p:spPr>
        <p:txBody>
          <a:bodyPr/>
          <a:lstStyle/>
          <a:p>
            <a:fld id="{F5F8A339-A379-4D03-B458-BA393D6B4D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08F564-8798-46D1-A99A-C11409D8957E}"/>
              </a:ext>
            </a:extLst>
          </p:cNvPr>
          <p:cNvSpPr/>
          <p:nvPr userDrawn="1"/>
        </p:nvSpPr>
        <p:spPr>
          <a:xfrm>
            <a:off x="10764769" y="0"/>
            <a:ext cx="1427231" cy="6858000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99CC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43CF9E-9423-4D2B-A0E3-148FFC2B8096}"/>
              </a:ext>
            </a:extLst>
          </p:cNvPr>
          <p:cNvSpPr/>
          <p:nvPr userDrawn="1"/>
        </p:nvSpPr>
        <p:spPr>
          <a:xfrm>
            <a:off x="70748" y="387204"/>
            <a:ext cx="10584553" cy="5507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235" y="337227"/>
            <a:ext cx="98341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95631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Picture 7" descr="A picture containing fruit&#10;&#10;Description automatically generated">
            <a:extLst>
              <a:ext uri="{FF2B5EF4-FFF2-40B4-BE49-F238E27FC236}">
                <a16:creationId xmlns:a16="http://schemas.microsoft.com/office/drawing/2014/main" id="{477ABAFD-AD67-4E66-A2BB-4DFE7EFFE8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31"/>
          <a:stretch/>
        </p:blipFill>
        <p:spPr>
          <a:xfrm rot="10800000">
            <a:off x="1" y="-20488"/>
            <a:ext cx="5395985" cy="4076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B66D1-89B1-4B33-847D-10CA48DBB894}"/>
              </a:ext>
            </a:extLst>
          </p:cNvPr>
          <p:cNvSpPr txBox="1"/>
          <p:nvPr userDrawn="1"/>
        </p:nvSpPr>
        <p:spPr>
          <a:xfrm>
            <a:off x="38496" y="6242436"/>
            <a:ext cx="3993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669900"/>
                </a:solidFill>
              </a:rPr>
              <a:t>sam-hope.co.uk</a:t>
            </a:r>
          </a:p>
          <a:p>
            <a:pPr algn="r"/>
            <a:endParaRPr lang="en-GB" sz="1800" dirty="0"/>
          </a:p>
        </p:txBody>
      </p:sp>
      <p:pic>
        <p:nvPicPr>
          <p:cNvPr id="15" name="Picture 14" descr="A picture containing fruit&#10;&#10;Description automatically generated">
            <a:extLst>
              <a:ext uri="{FF2B5EF4-FFF2-40B4-BE49-F238E27FC236}">
                <a16:creationId xmlns:a16="http://schemas.microsoft.com/office/drawing/2014/main" id="{9490DA01-8151-48B3-B41B-FB23552031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31"/>
          <a:stretch/>
        </p:blipFill>
        <p:spPr>
          <a:xfrm>
            <a:off x="5368784" y="6447135"/>
            <a:ext cx="5395985" cy="4076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52F131-16FB-47B9-BAE8-AD636D05006F}"/>
              </a:ext>
            </a:extLst>
          </p:cNvPr>
          <p:cNvSpPr txBox="1"/>
          <p:nvPr userDrawn="1"/>
        </p:nvSpPr>
        <p:spPr>
          <a:xfrm>
            <a:off x="10747210" y="6550224"/>
            <a:ext cx="1920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© Sam Hope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envogue.com/story/lgbtq-institute-in-germany-was-burned-down-by-nazi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fif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mcpublichealth.biomedcentral.com/articles/10.1186/s12889-015-1867-2" TargetMode="External"/><Relationship Id="rId2" Type="http://schemas.openxmlformats.org/officeDocument/2006/relationships/hyperlink" Target="https://www.thelancet.com/journals/lanpsy/article/PIIS2215-0366(16)30165-1/fulltex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amanetwork.com/journals/jamapsychiatry/article-abstract/2749479" TargetMode="External"/><Relationship Id="rId4" Type="http://schemas.openxmlformats.org/officeDocument/2006/relationships/hyperlink" Target="https://pubmed.ncbi.nlm.nih.gov/29463477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mcpublichealth.biomedcentral.com/articles/10.1186/s12889-015-1867-2" TargetMode="External"/><Relationship Id="rId2" Type="http://schemas.openxmlformats.org/officeDocument/2006/relationships/hyperlink" Target="https://www.thelancet.com/journals/lanpsy/article/PIIS2215-0366(16)30165-1/fulltex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amanetwork.com/journals/jamapsychiatry/article-abstract/2749479" TargetMode="External"/><Relationship Id="rId4" Type="http://schemas.openxmlformats.org/officeDocument/2006/relationships/hyperlink" Target="https://pubmed.ncbi.nlm.nih.gov/29463477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ottstranshub.files.wordpress.com/2018/07/2017-mental-health-survey-report-for-lgbt-people-in-nottinghamshire.pdf" TargetMode="External"/><Relationship Id="rId4" Type="http://schemas.openxmlformats.org/officeDocument/2006/relationships/hyperlink" Target="http://www.queerfutures.co.uk/wp-content/uploads/2015/04/RARE_Research_Report_PACE_2015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pooniehacker.com/features/society/how-medicine-mistreats-disabled-trans-peopl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am@sam-hope.co.uk" TargetMode="External"/><Relationship Id="rId7" Type="http://schemas.openxmlformats.org/officeDocument/2006/relationships/hyperlink" Target="https://www.transunite.co.uk/" TargetMode="External"/><Relationship Id="rId2" Type="http://schemas.openxmlformats.org/officeDocument/2006/relationships/hyperlink" Target="sam-hope.co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rmaidsuk.org.uk/" TargetMode="External"/><Relationship Id="rId5" Type="http://schemas.openxmlformats.org/officeDocument/2006/relationships/hyperlink" Target="http://genderedintelligence.co.uk/" TargetMode="External"/><Relationship Id="rId4" Type="http://schemas.openxmlformats.org/officeDocument/2006/relationships/hyperlink" Target="https://mindlinetrans.org.u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book/show/35187176-testosterone-rex" TargetMode="External"/><Relationship Id="rId2" Type="http://schemas.openxmlformats.org/officeDocument/2006/relationships/hyperlink" Target="https://www.goodreads.com/book/show/8031168-delusions-of-gend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tificamerican.com/article/sex-redefined-the-idea-of-2-sexes-is-overly-simplistic1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docrine.org/advocacy/position-statements/transgender-healt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8zFA__VnprU" TargetMode="External"/><Relationship Id="rId5" Type="http://schemas.openxmlformats.org/officeDocument/2006/relationships/hyperlink" Target="https://www.youtube.com/watch?v=A4lBibGzUnE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E24165-967A-4493-85F2-14477E3E29D9}"/>
              </a:ext>
            </a:extLst>
          </p:cNvPr>
          <p:cNvSpPr/>
          <p:nvPr/>
        </p:nvSpPr>
        <p:spPr>
          <a:xfrm>
            <a:off x="3575721" y="620688"/>
            <a:ext cx="4732241" cy="180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10" descr="A picture containing text, accessory, umbrella&#10;&#10;Description automatically generated">
            <a:extLst>
              <a:ext uri="{FF2B5EF4-FFF2-40B4-BE49-F238E27FC236}">
                <a16:creationId xmlns:a16="http://schemas.microsoft.com/office/drawing/2014/main" id="{9A5EF939-481A-461F-96CA-C1E48DAE3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8" y="319623"/>
            <a:ext cx="8366180" cy="5917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670" y="5731112"/>
            <a:ext cx="9696892" cy="506200"/>
          </a:xfrm>
        </p:spPr>
        <p:txBody>
          <a:bodyPr>
            <a:normAutofit fontScale="90000"/>
          </a:bodyPr>
          <a:lstStyle/>
          <a:p>
            <a:r>
              <a:rPr lang="en-GB" sz="5300" dirty="0"/>
              <a:t>Understanding Gender Diversity</a:t>
            </a:r>
            <a:br>
              <a:rPr lang="en-GB" dirty="0"/>
            </a:br>
            <a:endParaRPr lang="en-GB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3-may-10-berlin-book-burning.JPG">
            <a:extLst>
              <a:ext uri="{FF2B5EF4-FFF2-40B4-BE49-F238E27FC236}">
                <a16:creationId xmlns:a16="http://schemas.microsoft.com/office/drawing/2014/main" id="{ACF756FE-3177-4C82-9986-B53D0822E2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4055" y="976046"/>
            <a:ext cx="5902136" cy="46991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FA0BAB-1190-4525-9A3C-51EC4F068677}"/>
              </a:ext>
            </a:extLst>
          </p:cNvPr>
          <p:cNvSpPr txBox="1"/>
          <p:nvPr/>
        </p:nvSpPr>
        <p:spPr>
          <a:xfrm>
            <a:off x="11635675" y="218776"/>
            <a:ext cx="369332" cy="469915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sz="1200" dirty="0">
                <a:solidFill>
                  <a:srgbClr val="0033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Institute was burned down by Nazis</a:t>
            </a:r>
            <a:endParaRPr lang="en-GB" sz="1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9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CF9E7C-CFA1-451D-9203-FA6B2B2979D1}"/>
              </a:ext>
            </a:extLst>
          </p:cNvPr>
          <p:cNvSpPr/>
          <p:nvPr/>
        </p:nvSpPr>
        <p:spPr>
          <a:xfrm>
            <a:off x="1746344" y="250728"/>
            <a:ext cx="7755704" cy="6109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727" y="4681083"/>
            <a:ext cx="3286715" cy="1579027"/>
          </a:xfrm>
          <a:custGeom>
            <a:avLst/>
            <a:gdLst>
              <a:gd name="connsiteX0" fmla="*/ 0 w 3286715"/>
              <a:gd name="connsiteY0" fmla="*/ 0 h 1579027"/>
              <a:gd name="connsiteX1" fmla="*/ 482052 w 3286715"/>
              <a:gd name="connsiteY1" fmla="*/ 0 h 1579027"/>
              <a:gd name="connsiteX2" fmla="*/ 1062705 w 3286715"/>
              <a:gd name="connsiteY2" fmla="*/ 0 h 1579027"/>
              <a:gd name="connsiteX3" fmla="*/ 1577623 w 3286715"/>
              <a:gd name="connsiteY3" fmla="*/ 0 h 1579027"/>
              <a:gd name="connsiteX4" fmla="*/ 2059675 w 3286715"/>
              <a:gd name="connsiteY4" fmla="*/ 0 h 1579027"/>
              <a:gd name="connsiteX5" fmla="*/ 2640328 w 3286715"/>
              <a:gd name="connsiteY5" fmla="*/ 0 h 1579027"/>
              <a:gd name="connsiteX6" fmla="*/ 3286715 w 3286715"/>
              <a:gd name="connsiteY6" fmla="*/ 0 h 1579027"/>
              <a:gd name="connsiteX7" fmla="*/ 3286715 w 3286715"/>
              <a:gd name="connsiteY7" fmla="*/ 526342 h 1579027"/>
              <a:gd name="connsiteX8" fmla="*/ 3286715 w 3286715"/>
              <a:gd name="connsiteY8" fmla="*/ 1021104 h 1579027"/>
              <a:gd name="connsiteX9" fmla="*/ 3286715 w 3286715"/>
              <a:gd name="connsiteY9" fmla="*/ 1579027 h 1579027"/>
              <a:gd name="connsiteX10" fmla="*/ 2804663 w 3286715"/>
              <a:gd name="connsiteY10" fmla="*/ 1579027 h 1579027"/>
              <a:gd name="connsiteX11" fmla="*/ 2355479 w 3286715"/>
              <a:gd name="connsiteY11" fmla="*/ 1579027 h 1579027"/>
              <a:gd name="connsiteX12" fmla="*/ 1774826 w 3286715"/>
              <a:gd name="connsiteY12" fmla="*/ 1579027 h 1579027"/>
              <a:gd name="connsiteX13" fmla="*/ 1292775 w 3286715"/>
              <a:gd name="connsiteY13" fmla="*/ 1579027 h 1579027"/>
              <a:gd name="connsiteX14" fmla="*/ 712122 w 3286715"/>
              <a:gd name="connsiteY14" fmla="*/ 1579027 h 1579027"/>
              <a:gd name="connsiteX15" fmla="*/ 0 w 3286715"/>
              <a:gd name="connsiteY15" fmla="*/ 1579027 h 1579027"/>
              <a:gd name="connsiteX16" fmla="*/ 0 w 3286715"/>
              <a:gd name="connsiteY16" fmla="*/ 1068475 h 1579027"/>
              <a:gd name="connsiteX17" fmla="*/ 0 w 3286715"/>
              <a:gd name="connsiteY17" fmla="*/ 526342 h 1579027"/>
              <a:gd name="connsiteX18" fmla="*/ 0 w 3286715"/>
              <a:gd name="connsiteY18" fmla="*/ 0 h 157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86715" h="1579027" fill="none" extrusionOk="0">
                <a:moveTo>
                  <a:pt x="0" y="0"/>
                </a:moveTo>
                <a:cubicBezTo>
                  <a:pt x="134217" y="-30274"/>
                  <a:pt x="336681" y="44685"/>
                  <a:pt x="482052" y="0"/>
                </a:cubicBezTo>
                <a:cubicBezTo>
                  <a:pt x="627423" y="-44685"/>
                  <a:pt x="891074" y="7340"/>
                  <a:pt x="1062705" y="0"/>
                </a:cubicBezTo>
                <a:cubicBezTo>
                  <a:pt x="1234336" y="-7340"/>
                  <a:pt x="1438250" y="32233"/>
                  <a:pt x="1577623" y="0"/>
                </a:cubicBezTo>
                <a:cubicBezTo>
                  <a:pt x="1716996" y="-32233"/>
                  <a:pt x="1890456" y="25689"/>
                  <a:pt x="2059675" y="0"/>
                </a:cubicBezTo>
                <a:cubicBezTo>
                  <a:pt x="2228894" y="-25689"/>
                  <a:pt x="2424488" y="59556"/>
                  <a:pt x="2640328" y="0"/>
                </a:cubicBezTo>
                <a:cubicBezTo>
                  <a:pt x="2856168" y="-59556"/>
                  <a:pt x="3116552" y="54889"/>
                  <a:pt x="3286715" y="0"/>
                </a:cubicBezTo>
                <a:cubicBezTo>
                  <a:pt x="3347718" y="228967"/>
                  <a:pt x="3265481" y="401961"/>
                  <a:pt x="3286715" y="526342"/>
                </a:cubicBezTo>
                <a:cubicBezTo>
                  <a:pt x="3307949" y="650723"/>
                  <a:pt x="3272530" y="776967"/>
                  <a:pt x="3286715" y="1021104"/>
                </a:cubicBezTo>
                <a:cubicBezTo>
                  <a:pt x="3300900" y="1265241"/>
                  <a:pt x="3227412" y="1311768"/>
                  <a:pt x="3286715" y="1579027"/>
                </a:cubicBezTo>
                <a:cubicBezTo>
                  <a:pt x="3064480" y="1635100"/>
                  <a:pt x="2905582" y="1538695"/>
                  <a:pt x="2804663" y="1579027"/>
                </a:cubicBezTo>
                <a:cubicBezTo>
                  <a:pt x="2703744" y="1619359"/>
                  <a:pt x="2458876" y="1573855"/>
                  <a:pt x="2355479" y="1579027"/>
                </a:cubicBezTo>
                <a:cubicBezTo>
                  <a:pt x="2252082" y="1584199"/>
                  <a:pt x="1925976" y="1561872"/>
                  <a:pt x="1774826" y="1579027"/>
                </a:cubicBezTo>
                <a:cubicBezTo>
                  <a:pt x="1623676" y="1596182"/>
                  <a:pt x="1444053" y="1539575"/>
                  <a:pt x="1292775" y="1579027"/>
                </a:cubicBezTo>
                <a:cubicBezTo>
                  <a:pt x="1141497" y="1618479"/>
                  <a:pt x="997613" y="1566900"/>
                  <a:pt x="712122" y="1579027"/>
                </a:cubicBezTo>
                <a:cubicBezTo>
                  <a:pt x="426631" y="1591154"/>
                  <a:pt x="330322" y="1539421"/>
                  <a:pt x="0" y="1579027"/>
                </a:cubicBezTo>
                <a:cubicBezTo>
                  <a:pt x="-37371" y="1337100"/>
                  <a:pt x="21361" y="1306988"/>
                  <a:pt x="0" y="1068475"/>
                </a:cubicBezTo>
                <a:cubicBezTo>
                  <a:pt x="-21361" y="829962"/>
                  <a:pt x="58242" y="688555"/>
                  <a:pt x="0" y="526342"/>
                </a:cubicBezTo>
                <a:cubicBezTo>
                  <a:pt x="-58242" y="364129"/>
                  <a:pt x="48776" y="191080"/>
                  <a:pt x="0" y="0"/>
                </a:cubicBezTo>
                <a:close/>
              </a:path>
              <a:path w="3286715" h="1579027" stroke="0" extrusionOk="0">
                <a:moveTo>
                  <a:pt x="0" y="0"/>
                </a:moveTo>
                <a:cubicBezTo>
                  <a:pt x="143323" y="-19375"/>
                  <a:pt x="305562" y="5022"/>
                  <a:pt x="514919" y="0"/>
                </a:cubicBezTo>
                <a:cubicBezTo>
                  <a:pt x="724276" y="-5022"/>
                  <a:pt x="873792" y="42210"/>
                  <a:pt x="964103" y="0"/>
                </a:cubicBezTo>
                <a:cubicBezTo>
                  <a:pt x="1054414" y="-42210"/>
                  <a:pt x="1368251" y="10690"/>
                  <a:pt x="1577623" y="0"/>
                </a:cubicBezTo>
                <a:cubicBezTo>
                  <a:pt x="1786995" y="-10690"/>
                  <a:pt x="1966110" y="95"/>
                  <a:pt x="2092542" y="0"/>
                </a:cubicBezTo>
                <a:cubicBezTo>
                  <a:pt x="2218974" y="-95"/>
                  <a:pt x="2482058" y="31884"/>
                  <a:pt x="2607461" y="0"/>
                </a:cubicBezTo>
                <a:cubicBezTo>
                  <a:pt x="2732864" y="-31884"/>
                  <a:pt x="3019008" y="24791"/>
                  <a:pt x="3286715" y="0"/>
                </a:cubicBezTo>
                <a:cubicBezTo>
                  <a:pt x="3330060" y="105586"/>
                  <a:pt x="3244320" y="321020"/>
                  <a:pt x="3286715" y="494762"/>
                </a:cubicBezTo>
                <a:cubicBezTo>
                  <a:pt x="3329110" y="668504"/>
                  <a:pt x="3259311" y="816870"/>
                  <a:pt x="3286715" y="1021104"/>
                </a:cubicBezTo>
                <a:cubicBezTo>
                  <a:pt x="3314119" y="1225338"/>
                  <a:pt x="3254869" y="1393410"/>
                  <a:pt x="3286715" y="1579027"/>
                </a:cubicBezTo>
                <a:cubicBezTo>
                  <a:pt x="3082078" y="1584280"/>
                  <a:pt x="2915986" y="1527750"/>
                  <a:pt x="2804663" y="1579027"/>
                </a:cubicBezTo>
                <a:cubicBezTo>
                  <a:pt x="2693340" y="1630304"/>
                  <a:pt x="2524012" y="1535118"/>
                  <a:pt x="2256878" y="1579027"/>
                </a:cubicBezTo>
                <a:cubicBezTo>
                  <a:pt x="1989745" y="1622936"/>
                  <a:pt x="1953438" y="1525807"/>
                  <a:pt x="1741959" y="1579027"/>
                </a:cubicBezTo>
                <a:cubicBezTo>
                  <a:pt x="1530480" y="1632247"/>
                  <a:pt x="1261887" y="1508361"/>
                  <a:pt x="1128439" y="1579027"/>
                </a:cubicBezTo>
                <a:cubicBezTo>
                  <a:pt x="994991" y="1649693"/>
                  <a:pt x="687360" y="1571306"/>
                  <a:pt x="514919" y="1579027"/>
                </a:cubicBezTo>
                <a:cubicBezTo>
                  <a:pt x="342478" y="1586748"/>
                  <a:pt x="189197" y="1538568"/>
                  <a:pt x="0" y="1579027"/>
                </a:cubicBezTo>
                <a:cubicBezTo>
                  <a:pt x="-23373" y="1365765"/>
                  <a:pt x="3067" y="1294667"/>
                  <a:pt x="0" y="1052685"/>
                </a:cubicBezTo>
                <a:cubicBezTo>
                  <a:pt x="-3067" y="810703"/>
                  <a:pt x="29165" y="776073"/>
                  <a:pt x="0" y="542133"/>
                </a:cubicBezTo>
                <a:cubicBezTo>
                  <a:pt x="-29165" y="308193"/>
                  <a:pt x="6495" y="138682"/>
                  <a:pt x="0" y="0"/>
                </a:cubicBezTo>
                <a:close/>
              </a:path>
            </a:pathLst>
          </a:custGeom>
          <a:ln w="19050">
            <a:solidFill>
              <a:srgbClr val="6699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7C5FA7-77C0-4AC7-B661-18AC9EC2E1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76"/>
          <a:stretch/>
        </p:blipFill>
        <p:spPr>
          <a:xfrm>
            <a:off x="1997386" y="287329"/>
            <a:ext cx="3383158" cy="1703275"/>
          </a:xfrm>
          <a:custGeom>
            <a:avLst/>
            <a:gdLst>
              <a:gd name="connsiteX0" fmla="*/ 0 w 3383158"/>
              <a:gd name="connsiteY0" fmla="*/ 0 h 1703275"/>
              <a:gd name="connsiteX1" fmla="*/ 496197 w 3383158"/>
              <a:gd name="connsiteY1" fmla="*/ 0 h 1703275"/>
              <a:gd name="connsiteX2" fmla="*/ 1093888 w 3383158"/>
              <a:gd name="connsiteY2" fmla="*/ 0 h 1703275"/>
              <a:gd name="connsiteX3" fmla="*/ 1623916 w 3383158"/>
              <a:gd name="connsiteY3" fmla="*/ 0 h 1703275"/>
              <a:gd name="connsiteX4" fmla="*/ 2120112 w 3383158"/>
              <a:gd name="connsiteY4" fmla="*/ 0 h 1703275"/>
              <a:gd name="connsiteX5" fmla="*/ 2717804 w 3383158"/>
              <a:gd name="connsiteY5" fmla="*/ 0 h 1703275"/>
              <a:gd name="connsiteX6" fmla="*/ 3383158 w 3383158"/>
              <a:gd name="connsiteY6" fmla="*/ 0 h 1703275"/>
              <a:gd name="connsiteX7" fmla="*/ 3383158 w 3383158"/>
              <a:gd name="connsiteY7" fmla="*/ 567758 h 1703275"/>
              <a:gd name="connsiteX8" fmla="*/ 3383158 w 3383158"/>
              <a:gd name="connsiteY8" fmla="*/ 1101451 h 1703275"/>
              <a:gd name="connsiteX9" fmla="*/ 3383158 w 3383158"/>
              <a:gd name="connsiteY9" fmla="*/ 1703275 h 1703275"/>
              <a:gd name="connsiteX10" fmla="*/ 2886961 w 3383158"/>
              <a:gd name="connsiteY10" fmla="*/ 1703275 h 1703275"/>
              <a:gd name="connsiteX11" fmla="*/ 2424597 w 3383158"/>
              <a:gd name="connsiteY11" fmla="*/ 1703275 h 1703275"/>
              <a:gd name="connsiteX12" fmla="*/ 1826905 w 3383158"/>
              <a:gd name="connsiteY12" fmla="*/ 1703275 h 1703275"/>
              <a:gd name="connsiteX13" fmla="*/ 1330709 w 3383158"/>
              <a:gd name="connsiteY13" fmla="*/ 1703275 h 1703275"/>
              <a:gd name="connsiteX14" fmla="*/ 733018 w 3383158"/>
              <a:gd name="connsiteY14" fmla="*/ 1703275 h 1703275"/>
              <a:gd name="connsiteX15" fmla="*/ 0 w 3383158"/>
              <a:gd name="connsiteY15" fmla="*/ 1703275 h 1703275"/>
              <a:gd name="connsiteX16" fmla="*/ 0 w 3383158"/>
              <a:gd name="connsiteY16" fmla="*/ 1152549 h 1703275"/>
              <a:gd name="connsiteX17" fmla="*/ 0 w 3383158"/>
              <a:gd name="connsiteY17" fmla="*/ 567758 h 1703275"/>
              <a:gd name="connsiteX18" fmla="*/ 0 w 3383158"/>
              <a:gd name="connsiteY18" fmla="*/ 0 h 170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83158" h="1703275" fill="none" extrusionOk="0">
                <a:moveTo>
                  <a:pt x="0" y="0"/>
                </a:moveTo>
                <a:cubicBezTo>
                  <a:pt x="174806" y="-48410"/>
                  <a:pt x="347796" y="13257"/>
                  <a:pt x="496197" y="0"/>
                </a:cubicBezTo>
                <a:cubicBezTo>
                  <a:pt x="644598" y="-13257"/>
                  <a:pt x="915585" y="60180"/>
                  <a:pt x="1093888" y="0"/>
                </a:cubicBezTo>
                <a:cubicBezTo>
                  <a:pt x="1272191" y="-60180"/>
                  <a:pt x="1399663" y="59651"/>
                  <a:pt x="1623916" y="0"/>
                </a:cubicBezTo>
                <a:cubicBezTo>
                  <a:pt x="1848169" y="-59651"/>
                  <a:pt x="1890257" y="39366"/>
                  <a:pt x="2120112" y="0"/>
                </a:cubicBezTo>
                <a:cubicBezTo>
                  <a:pt x="2349967" y="-39366"/>
                  <a:pt x="2588845" y="1333"/>
                  <a:pt x="2717804" y="0"/>
                </a:cubicBezTo>
                <a:cubicBezTo>
                  <a:pt x="2846763" y="-1333"/>
                  <a:pt x="3095761" y="48707"/>
                  <a:pt x="3383158" y="0"/>
                </a:cubicBezTo>
                <a:cubicBezTo>
                  <a:pt x="3412229" y="224396"/>
                  <a:pt x="3379281" y="385792"/>
                  <a:pt x="3383158" y="567758"/>
                </a:cubicBezTo>
                <a:cubicBezTo>
                  <a:pt x="3387035" y="749724"/>
                  <a:pt x="3378981" y="948988"/>
                  <a:pt x="3383158" y="1101451"/>
                </a:cubicBezTo>
                <a:cubicBezTo>
                  <a:pt x="3387335" y="1253914"/>
                  <a:pt x="3372656" y="1484906"/>
                  <a:pt x="3383158" y="1703275"/>
                </a:cubicBezTo>
                <a:cubicBezTo>
                  <a:pt x="3196072" y="1734519"/>
                  <a:pt x="3102903" y="1693481"/>
                  <a:pt x="2886961" y="1703275"/>
                </a:cubicBezTo>
                <a:cubicBezTo>
                  <a:pt x="2671019" y="1713069"/>
                  <a:pt x="2587762" y="1660126"/>
                  <a:pt x="2424597" y="1703275"/>
                </a:cubicBezTo>
                <a:cubicBezTo>
                  <a:pt x="2261432" y="1746424"/>
                  <a:pt x="2084358" y="1658954"/>
                  <a:pt x="1826905" y="1703275"/>
                </a:cubicBezTo>
                <a:cubicBezTo>
                  <a:pt x="1569452" y="1747596"/>
                  <a:pt x="1453200" y="1684304"/>
                  <a:pt x="1330709" y="1703275"/>
                </a:cubicBezTo>
                <a:cubicBezTo>
                  <a:pt x="1208218" y="1722246"/>
                  <a:pt x="986313" y="1671130"/>
                  <a:pt x="733018" y="1703275"/>
                </a:cubicBezTo>
                <a:cubicBezTo>
                  <a:pt x="479723" y="1735420"/>
                  <a:pt x="292260" y="1652113"/>
                  <a:pt x="0" y="1703275"/>
                </a:cubicBezTo>
                <a:cubicBezTo>
                  <a:pt x="-60808" y="1444925"/>
                  <a:pt x="56203" y="1391777"/>
                  <a:pt x="0" y="1152549"/>
                </a:cubicBezTo>
                <a:cubicBezTo>
                  <a:pt x="-56203" y="913321"/>
                  <a:pt x="53230" y="742020"/>
                  <a:pt x="0" y="567758"/>
                </a:cubicBezTo>
                <a:cubicBezTo>
                  <a:pt x="-53230" y="393496"/>
                  <a:pt x="18685" y="193518"/>
                  <a:pt x="0" y="0"/>
                </a:cubicBezTo>
                <a:close/>
              </a:path>
              <a:path w="3383158" h="1703275" stroke="0" extrusionOk="0">
                <a:moveTo>
                  <a:pt x="0" y="0"/>
                </a:moveTo>
                <a:cubicBezTo>
                  <a:pt x="107889" y="-36140"/>
                  <a:pt x="372362" y="48226"/>
                  <a:pt x="530028" y="0"/>
                </a:cubicBezTo>
                <a:cubicBezTo>
                  <a:pt x="687694" y="-48226"/>
                  <a:pt x="879966" y="45540"/>
                  <a:pt x="992393" y="0"/>
                </a:cubicBezTo>
                <a:cubicBezTo>
                  <a:pt x="1104820" y="-45540"/>
                  <a:pt x="1393180" y="44339"/>
                  <a:pt x="1623916" y="0"/>
                </a:cubicBezTo>
                <a:cubicBezTo>
                  <a:pt x="1854652" y="-44339"/>
                  <a:pt x="2035068" y="4449"/>
                  <a:pt x="2153944" y="0"/>
                </a:cubicBezTo>
                <a:cubicBezTo>
                  <a:pt x="2272820" y="-4449"/>
                  <a:pt x="2479102" y="55792"/>
                  <a:pt x="2683972" y="0"/>
                </a:cubicBezTo>
                <a:cubicBezTo>
                  <a:pt x="2888842" y="-55792"/>
                  <a:pt x="3072322" y="35442"/>
                  <a:pt x="3383158" y="0"/>
                </a:cubicBezTo>
                <a:cubicBezTo>
                  <a:pt x="3397985" y="108158"/>
                  <a:pt x="3365721" y="400538"/>
                  <a:pt x="3383158" y="533693"/>
                </a:cubicBezTo>
                <a:cubicBezTo>
                  <a:pt x="3400595" y="666848"/>
                  <a:pt x="3378320" y="839028"/>
                  <a:pt x="3383158" y="1101451"/>
                </a:cubicBezTo>
                <a:cubicBezTo>
                  <a:pt x="3387996" y="1363874"/>
                  <a:pt x="3359964" y="1581767"/>
                  <a:pt x="3383158" y="1703275"/>
                </a:cubicBezTo>
                <a:cubicBezTo>
                  <a:pt x="3250571" y="1750383"/>
                  <a:pt x="3129760" y="1666170"/>
                  <a:pt x="2886961" y="1703275"/>
                </a:cubicBezTo>
                <a:cubicBezTo>
                  <a:pt x="2644162" y="1740380"/>
                  <a:pt x="2560866" y="1689568"/>
                  <a:pt x="2323102" y="1703275"/>
                </a:cubicBezTo>
                <a:cubicBezTo>
                  <a:pt x="2085338" y="1716982"/>
                  <a:pt x="2049297" y="1659127"/>
                  <a:pt x="1793074" y="1703275"/>
                </a:cubicBezTo>
                <a:cubicBezTo>
                  <a:pt x="1536851" y="1747423"/>
                  <a:pt x="1356585" y="1690726"/>
                  <a:pt x="1161551" y="1703275"/>
                </a:cubicBezTo>
                <a:cubicBezTo>
                  <a:pt x="966517" y="1715824"/>
                  <a:pt x="739462" y="1657268"/>
                  <a:pt x="530028" y="1703275"/>
                </a:cubicBezTo>
                <a:cubicBezTo>
                  <a:pt x="320594" y="1749282"/>
                  <a:pt x="226432" y="1690425"/>
                  <a:pt x="0" y="1703275"/>
                </a:cubicBezTo>
                <a:cubicBezTo>
                  <a:pt x="-60311" y="1572920"/>
                  <a:pt x="55205" y="1378039"/>
                  <a:pt x="0" y="1135517"/>
                </a:cubicBezTo>
                <a:cubicBezTo>
                  <a:pt x="-55205" y="892995"/>
                  <a:pt x="63894" y="749220"/>
                  <a:pt x="0" y="584791"/>
                </a:cubicBezTo>
                <a:cubicBezTo>
                  <a:pt x="-63894" y="420362"/>
                  <a:pt x="35734" y="203569"/>
                  <a:pt x="0" y="0"/>
                </a:cubicBezTo>
                <a:close/>
              </a:path>
            </a:pathLst>
          </a:custGeom>
          <a:ln w="19050">
            <a:solidFill>
              <a:srgbClr val="6699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4" name="Picture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2D3F99-8A28-4F03-95C7-D093338C3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93" y="287329"/>
            <a:ext cx="3570313" cy="3920671"/>
          </a:xfrm>
          <a:custGeom>
            <a:avLst/>
            <a:gdLst>
              <a:gd name="connsiteX0" fmla="*/ 0 w 3570313"/>
              <a:gd name="connsiteY0" fmla="*/ 0 h 3920671"/>
              <a:gd name="connsiteX1" fmla="*/ 630755 w 3570313"/>
              <a:gd name="connsiteY1" fmla="*/ 0 h 3920671"/>
              <a:gd name="connsiteX2" fmla="*/ 1118698 w 3570313"/>
              <a:gd name="connsiteY2" fmla="*/ 0 h 3920671"/>
              <a:gd name="connsiteX3" fmla="*/ 1678047 w 3570313"/>
              <a:gd name="connsiteY3" fmla="*/ 0 h 3920671"/>
              <a:gd name="connsiteX4" fmla="*/ 2344506 w 3570313"/>
              <a:gd name="connsiteY4" fmla="*/ 0 h 3920671"/>
              <a:gd name="connsiteX5" fmla="*/ 2939558 w 3570313"/>
              <a:gd name="connsiteY5" fmla="*/ 0 h 3920671"/>
              <a:gd name="connsiteX6" fmla="*/ 3570313 w 3570313"/>
              <a:gd name="connsiteY6" fmla="*/ 0 h 3920671"/>
              <a:gd name="connsiteX7" fmla="*/ 3570313 w 3570313"/>
              <a:gd name="connsiteY7" fmla="*/ 520889 h 3920671"/>
              <a:gd name="connsiteX8" fmla="*/ 3570313 w 3570313"/>
              <a:gd name="connsiteY8" fmla="*/ 1002572 h 3920671"/>
              <a:gd name="connsiteX9" fmla="*/ 3570313 w 3570313"/>
              <a:gd name="connsiteY9" fmla="*/ 1601874 h 3920671"/>
              <a:gd name="connsiteX10" fmla="*/ 3570313 w 3570313"/>
              <a:gd name="connsiteY10" fmla="*/ 2083557 h 3920671"/>
              <a:gd name="connsiteX11" fmla="*/ 3570313 w 3570313"/>
              <a:gd name="connsiteY11" fmla="*/ 2526032 h 3920671"/>
              <a:gd name="connsiteX12" fmla="*/ 3570313 w 3570313"/>
              <a:gd name="connsiteY12" fmla="*/ 3007715 h 3920671"/>
              <a:gd name="connsiteX13" fmla="*/ 3570313 w 3570313"/>
              <a:gd name="connsiteY13" fmla="*/ 3920671 h 3920671"/>
              <a:gd name="connsiteX14" fmla="*/ 2975261 w 3570313"/>
              <a:gd name="connsiteY14" fmla="*/ 3920671 h 3920671"/>
              <a:gd name="connsiteX15" fmla="*/ 2380209 w 3570313"/>
              <a:gd name="connsiteY15" fmla="*/ 3920671 h 3920671"/>
              <a:gd name="connsiteX16" fmla="*/ 1856563 w 3570313"/>
              <a:gd name="connsiteY16" fmla="*/ 3920671 h 3920671"/>
              <a:gd name="connsiteX17" fmla="*/ 1261511 w 3570313"/>
              <a:gd name="connsiteY17" fmla="*/ 3920671 h 3920671"/>
              <a:gd name="connsiteX18" fmla="*/ 666458 w 3570313"/>
              <a:gd name="connsiteY18" fmla="*/ 3920671 h 3920671"/>
              <a:gd name="connsiteX19" fmla="*/ 0 w 3570313"/>
              <a:gd name="connsiteY19" fmla="*/ 3920671 h 3920671"/>
              <a:gd name="connsiteX20" fmla="*/ 0 w 3570313"/>
              <a:gd name="connsiteY20" fmla="*/ 3360575 h 3920671"/>
              <a:gd name="connsiteX21" fmla="*/ 0 w 3570313"/>
              <a:gd name="connsiteY21" fmla="*/ 2839686 h 3920671"/>
              <a:gd name="connsiteX22" fmla="*/ 0 w 3570313"/>
              <a:gd name="connsiteY22" fmla="*/ 2279590 h 3920671"/>
              <a:gd name="connsiteX23" fmla="*/ 0 w 3570313"/>
              <a:gd name="connsiteY23" fmla="*/ 1680288 h 3920671"/>
              <a:gd name="connsiteX24" fmla="*/ 0 w 3570313"/>
              <a:gd name="connsiteY24" fmla="*/ 1080985 h 3920671"/>
              <a:gd name="connsiteX25" fmla="*/ 0 w 3570313"/>
              <a:gd name="connsiteY25" fmla="*/ 481682 h 3920671"/>
              <a:gd name="connsiteX26" fmla="*/ 0 w 3570313"/>
              <a:gd name="connsiteY26" fmla="*/ 0 h 392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70313" h="3920671" fill="none" extrusionOk="0">
                <a:moveTo>
                  <a:pt x="0" y="0"/>
                </a:moveTo>
                <a:cubicBezTo>
                  <a:pt x="203938" y="-14562"/>
                  <a:pt x="351032" y="16213"/>
                  <a:pt x="630755" y="0"/>
                </a:cubicBezTo>
                <a:cubicBezTo>
                  <a:pt x="910479" y="-16213"/>
                  <a:pt x="932156" y="56940"/>
                  <a:pt x="1118698" y="0"/>
                </a:cubicBezTo>
                <a:cubicBezTo>
                  <a:pt x="1305240" y="-56940"/>
                  <a:pt x="1553803" y="13065"/>
                  <a:pt x="1678047" y="0"/>
                </a:cubicBezTo>
                <a:cubicBezTo>
                  <a:pt x="1802291" y="-13065"/>
                  <a:pt x="2126235" y="60509"/>
                  <a:pt x="2344506" y="0"/>
                </a:cubicBezTo>
                <a:cubicBezTo>
                  <a:pt x="2562777" y="-60509"/>
                  <a:pt x="2679602" y="6855"/>
                  <a:pt x="2939558" y="0"/>
                </a:cubicBezTo>
                <a:cubicBezTo>
                  <a:pt x="3199514" y="-6855"/>
                  <a:pt x="3257977" y="65781"/>
                  <a:pt x="3570313" y="0"/>
                </a:cubicBezTo>
                <a:cubicBezTo>
                  <a:pt x="3575627" y="159414"/>
                  <a:pt x="3522435" y="406910"/>
                  <a:pt x="3570313" y="520889"/>
                </a:cubicBezTo>
                <a:cubicBezTo>
                  <a:pt x="3618191" y="634868"/>
                  <a:pt x="3517841" y="817772"/>
                  <a:pt x="3570313" y="1002572"/>
                </a:cubicBezTo>
                <a:cubicBezTo>
                  <a:pt x="3622785" y="1187372"/>
                  <a:pt x="3499314" y="1394075"/>
                  <a:pt x="3570313" y="1601874"/>
                </a:cubicBezTo>
                <a:cubicBezTo>
                  <a:pt x="3641312" y="1809673"/>
                  <a:pt x="3513791" y="1853654"/>
                  <a:pt x="3570313" y="2083557"/>
                </a:cubicBezTo>
                <a:cubicBezTo>
                  <a:pt x="3626835" y="2313460"/>
                  <a:pt x="3553012" y="2349489"/>
                  <a:pt x="3570313" y="2526032"/>
                </a:cubicBezTo>
                <a:cubicBezTo>
                  <a:pt x="3587614" y="2702575"/>
                  <a:pt x="3537915" y="2788601"/>
                  <a:pt x="3570313" y="3007715"/>
                </a:cubicBezTo>
                <a:cubicBezTo>
                  <a:pt x="3602711" y="3226829"/>
                  <a:pt x="3481217" y="3542820"/>
                  <a:pt x="3570313" y="3920671"/>
                </a:cubicBezTo>
                <a:cubicBezTo>
                  <a:pt x="3346384" y="3951040"/>
                  <a:pt x="3183749" y="3868601"/>
                  <a:pt x="2975261" y="3920671"/>
                </a:cubicBezTo>
                <a:cubicBezTo>
                  <a:pt x="2766773" y="3972741"/>
                  <a:pt x="2637041" y="3891936"/>
                  <a:pt x="2380209" y="3920671"/>
                </a:cubicBezTo>
                <a:cubicBezTo>
                  <a:pt x="2123377" y="3949406"/>
                  <a:pt x="2001175" y="3918150"/>
                  <a:pt x="1856563" y="3920671"/>
                </a:cubicBezTo>
                <a:cubicBezTo>
                  <a:pt x="1711951" y="3923192"/>
                  <a:pt x="1538230" y="3915378"/>
                  <a:pt x="1261511" y="3920671"/>
                </a:cubicBezTo>
                <a:cubicBezTo>
                  <a:pt x="984792" y="3925964"/>
                  <a:pt x="810658" y="3865159"/>
                  <a:pt x="666458" y="3920671"/>
                </a:cubicBezTo>
                <a:cubicBezTo>
                  <a:pt x="522258" y="3976183"/>
                  <a:pt x="180756" y="3847536"/>
                  <a:pt x="0" y="3920671"/>
                </a:cubicBezTo>
                <a:cubicBezTo>
                  <a:pt x="-17558" y="3695834"/>
                  <a:pt x="46669" y="3572845"/>
                  <a:pt x="0" y="3360575"/>
                </a:cubicBezTo>
                <a:cubicBezTo>
                  <a:pt x="-46669" y="3148305"/>
                  <a:pt x="45140" y="3007300"/>
                  <a:pt x="0" y="2839686"/>
                </a:cubicBezTo>
                <a:cubicBezTo>
                  <a:pt x="-45140" y="2672072"/>
                  <a:pt x="58740" y="2479843"/>
                  <a:pt x="0" y="2279590"/>
                </a:cubicBezTo>
                <a:cubicBezTo>
                  <a:pt x="-58740" y="2079337"/>
                  <a:pt x="884" y="1960551"/>
                  <a:pt x="0" y="1680288"/>
                </a:cubicBezTo>
                <a:cubicBezTo>
                  <a:pt x="-884" y="1400025"/>
                  <a:pt x="51222" y="1218335"/>
                  <a:pt x="0" y="1080985"/>
                </a:cubicBezTo>
                <a:cubicBezTo>
                  <a:pt x="-51222" y="943635"/>
                  <a:pt x="44538" y="731303"/>
                  <a:pt x="0" y="481682"/>
                </a:cubicBezTo>
                <a:cubicBezTo>
                  <a:pt x="-44538" y="232061"/>
                  <a:pt x="54202" y="121900"/>
                  <a:pt x="0" y="0"/>
                </a:cubicBezTo>
                <a:close/>
              </a:path>
              <a:path w="3570313" h="3920671" stroke="0" extrusionOk="0">
                <a:moveTo>
                  <a:pt x="0" y="0"/>
                </a:moveTo>
                <a:cubicBezTo>
                  <a:pt x="225135" y="-27195"/>
                  <a:pt x="307516" y="54093"/>
                  <a:pt x="559349" y="0"/>
                </a:cubicBezTo>
                <a:cubicBezTo>
                  <a:pt x="811182" y="-54093"/>
                  <a:pt x="836506" y="13165"/>
                  <a:pt x="1047292" y="0"/>
                </a:cubicBezTo>
                <a:cubicBezTo>
                  <a:pt x="1258078" y="-13165"/>
                  <a:pt x="1567469" y="23369"/>
                  <a:pt x="1713750" y="0"/>
                </a:cubicBezTo>
                <a:cubicBezTo>
                  <a:pt x="1860031" y="-23369"/>
                  <a:pt x="2098662" y="17434"/>
                  <a:pt x="2273099" y="0"/>
                </a:cubicBezTo>
                <a:cubicBezTo>
                  <a:pt x="2447536" y="-17434"/>
                  <a:pt x="2664803" y="43805"/>
                  <a:pt x="2832448" y="0"/>
                </a:cubicBezTo>
                <a:cubicBezTo>
                  <a:pt x="3000093" y="-43805"/>
                  <a:pt x="3373831" y="31532"/>
                  <a:pt x="3570313" y="0"/>
                </a:cubicBezTo>
                <a:cubicBezTo>
                  <a:pt x="3609353" y="210614"/>
                  <a:pt x="3565770" y="369056"/>
                  <a:pt x="3570313" y="481682"/>
                </a:cubicBezTo>
                <a:cubicBezTo>
                  <a:pt x="3574856" y="594308"/>
                  <a:pt x="3555849" y="821859"/>
                  <a:pt x="3570313" y="1041778"/>
                </a:cubicBezTo>
                <a:cubicBezTo>
                  <a:pt x="3584777" y="1261697"/>
                  <a:pt x="3541810" y="1401617"/>
                  <a:pt x="3570313" y="1523461"/>
                </a:cubicBezTo>
                <a:cubicBezTo>
                  <a:pt x="3598816" y="1645305"/>
                  <a:pt x="3569469" y="1903468"/>
                  <a:pt x="3570313" y="2005143"/>
                </a:cubicBezTo>
                <a:cubicBezTo>
                  <a:pt x="3571157" y="2106818"/>
                  <a:pt x="3537867" y="2398251"/>
                  <a:pt x="3570313" y="2565239"/>
                </a:cubicBezTo>
                <a:cubicBezTo>
                  <a:pt x="3602759" y="2732227"/>
                  <a:pt x="3514198" y="2956592"/>
                  <a:pt x="3570313" y="3164542"/>
                </a:cubicBezTo>
                <a:cubicBezTo>
                  <a:pt x="3626428" y="3372492"/>
                  <a:pt x="3523421" y="3704751"/>
                  <a:pt x="3570313" y="3920671"/>
                </a:cubicBezTo>
                <a:cubicBezTo>
                  <a:pt x="3379334" y="3983791"/>
                  <a:pt x="3114916" y="3883813"/>
                  <a:pt x="2975261" y="3920671"/>
                </a:cubicBezTo>
                <a:cubicBezTo>
                  <a:pt x="2835606" y="3957529"/>
                  <a:pt x="2562254" y="3869402"/>
                  <a:pt x="2451615" y="3920671"/>
                </a:cubicBezTo>
                <a:cubicBezTo>
                  <a:pt x="2340976" y="3971940"/>
                  <a:pt x="2087445" y="3862041"/>
                  <a:pt x="1856563" y="3920671"/>
                </a:cubicBezTo>
                <a:cubicBezTo>
                  <a:pt x="1625681" y="3979301"/>
                  <a:pt x="1395296" y="3847790"/>
                  <a:pt x="1190104" y="3920671"/>
                </a:cubicBezTo>
                <a:cubicBezTo>
                  <a:pt x="984912" y="3993552"/>
                  <a:pt x="720130" y="3863698"/>
                  <a:pt x="595052" y="3920671"/>
                </a:cubicBezTo>
                <a:cubicBezTo>
                  <a:pt x="469974" y="3977644"/>
                  <a:pt x="186143" y="3916363"/>
                  <a:pt x="0" y="3920671"/>
                </a:cubicBezTo>
                <a:cubicBezTo>
                  <a:pt x="-57694" y="3697191"/>
                  <a:pt x="33763" y="3545343"/>
                  <a:pt x="0" y="3438989"/>
                </a:cubicBezTo>
                <a:cubicBezTo>
                  <a:pt x="-33763" y="3332635"/>
                  <a:pt x="53250" y="3061809"/>
                  <a:pt x="0" y="2918099"/>
                </a:cubicBezTo>
                <a:cubicBezTo>
                  <a:pt x="-53250" y="2774389"/>
                  <a:pt x="13615" y="2565978"/>
                  <a:pt x="0" y="2279590"/>
                </a:cubicBezTo>
                <a:cubicBezTo>
                  <a:pt x="-13615" y="1993202"/>
                  <a:pt x="20003" y="1873060"/>
                  <a:pt x="0" y="1719494"/>
                </a:cubicBezTo>
                <a:cubicBezTo>
                  <a:pt x="-20003" y="1565928"/>
                  <a:pt x="18387" y="1438757"/>
                  <a:pt x="0" y="1198605"/>
                </a:cubicBezTo>
                <a:cubicBezTo>
                  <a:pt x="-18387" y="958453"/>
                  <a:pt x="19492" y="914906"/>
                  <a:pt x="0" y="756129"/>
                </a:cubicBezTo>
                <a:cubicBezTo>
                  <a:pt x="-19492" y="597352"/>
                  <a:pt x="35887" y="156450"/>
                  <a:pt x="0" y="0"/>
                </a:cubicBezTo>
                <a:close/>
              </a:path>
            </a:pathLst>
          </a:custGeom>
          <a:ln w="19050">
            <a:solidFill>
              <a:srgbClr val="6699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9C3B81-3534-4260-8FAC-40007FDB7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462" y="2027203"/>
            <a:ext cx="4157724" cy="2456433"/>
          </a:xfrm>
          <a:custGeom>
            <a:avLst/>
            <a:gdLst>
              <a:gd name="connsiteX0" fmla="*/ 0 w 4157724"/>
              <a:gd name="connsiteY0" fmla="*/ 0 h 2456433"/>
              <a:gd name="connsiteX1" fmla="*/ 469229 w 4157724"/>
              <a:gd name="connsiteY1" fmla="*/ 0 h 2456433"/>
              <a:gd name="connsiteX2" fmla="*/ 1146344 w 4157724"/>
              <a:gd name="connsiteY2" fmla="*/ 0 h 2456433"/>
              <a:gd name="connsiteX3" fmla="*/ 1781882 w 4157724"/>
              <a:gd name="connsiteY3" fmla="*/ 0 h 2456433"/>
              <a:gd name="connsiteX4" fmla="*/ 2251111 w 4157724"/>
              <a:gd name="connsiteY4" fmla="*/ 0 h 2456433"/>
              <a:gd name="connsiteX5" fmla="*/ 2803494 w 4157724"/>
              <a:gd name="connsiteY5" fmla="*/ 0 h 2456433"/>
              <a:gd name="connsiteX6" fmla="*/ 3480609 w 4157724"/>
              <a:gd name="connsiteY6" fmla="*/ 0 h 2456433"/>
              <a:gd name="connsiteX7" fmla="*/ 4157724 w 4157724"/>
              <a:gd name="connsiteY7" fmla="*/ 0 h 2456433"/>
              <a:gd name="connsiteX8" fmla="*/ 4157724 w 4157724"/>
              <a:gd name="connsiteY8" fmla="*/ 515851 h 2456433"/>
              <a:gd name="connsiteX9" fmla="*/ 4157724 w 4157724"/>
              <a:gd name="connsiteY9" fmla="*/ 933445 h 2456433"/>
              <a:gd name="connsiteX10" fmla="*/ 4157724 w 4157724"/>
              <a:gd name="connsiteY10" fmla="*/ 1375602 h 2456433"/>
              <a:gd name="connsiteX11" fmla="*/ 4157724 w 4157724"/>
              <a:gd name="connsiteY11" fmla="*/ 1891453 h 2456433"/>
              <a:gd name="connsiteX12" fmla="*/ 4157724 w 4157724"/>
              <a:gd name="connsiteY12" fmla="*/ 2456433 h 2456433"/>
              <a:gd name="connsiteX13" fmla="*/ 3688495 w 4157724"/>
              <a:gd name="connsiteY13" fmla="*/ 2456433 h 2456433"/>
              <a:gd name="connsiteX14" fmla="*/ 3219266 w 4157724"/>
              <a:gd name="connsiteY14" fmla="*/ 2456433 h 2456433"/>
              <a:gd name="connsiteX15" fmla="*/ 2583728 w 4157724"/>
              <a:gd name="connsiteY15" fmla="*/ 2456433 h 2456433"/>
              <a:gd name="connsiteX16" fmla="*/ 2114500 w 4157724"/>
              <a:gd name="connsiteY16" fmla="*/ 2456433 h 2456433"/>
              <a:gd name="connsiteX17" fmla="*/ 1520539 w 4157724"/>
              <a:gd name="connsiteY17" fmla="*/ 2456433 h 2456433"/>
              <a:gd name="connsiteX18" fmla="*/ 1009733 w 4157724"/>
              <a:gd name="connsiteY18" fmla="*/ 2456433 h 2456433"/>
              <a:gd name="connsiteX19" fmla="*/ 0 w 4157724"/>
              <a:gd name="connsiteY19" fmla="*/ 2456433 h 2456433"/>
              <a:gd name="connsiteX20" fmla="*/ 0 w 4157724"/>
              <a:gd name="connsiteY20" fmla="*/ 1965146 h 2456433"/>
              <a:gd name="connsiteX21" fmla="*/ 0 w 4157724"/>
              <a:gd name="connsiteY21" fmla="*/ 1424731 h 2456433"/>
              <a:gd name="connsiteX22" fmla="*/ 0 w 4157724"/>
              <a:gd name="connsiteY22" fmla="*/ 958009 h 2456433"/>
              <a:gd name="connsiteX23" fmla="*/ 0 w 4157724"/>
              <a:gd name="connsiteY23" fmla="*/ 491287 h 2456433"/>
              <a:gd name="connsiteX24" fmla="*/ 0 w 4157724"/>
              <a:gd name="connsiteY24" fmla="*/ 0 h 245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57724" h="2456433" fill="none" extrusionOk="0">
                <a:moveTo>
                  <a:pt x="0" y="0"/>
                </a:moveTo>
                <a:cubicBezTo>
                  <a:pt x="101896" y="-10184"/>
                  <a:pt x="336583" y="31127"/>
                  <a:pt x="469229" y="0"/>
                </a:cubicBezTo>
                <a:cubicBezTo>
                  <a:pt x="601875" y="-31127"/>
                  <a:pt x="867329" y="54299"/>
                  <a:pt x="1146344" y="0"/>
                </a:cubicBezTo>
                <a:cubicBezTo>
                  <a:pt x="1425360" y="-54299"/>
                  <a:pt x="1622811" y="56928"/>
                  <a:pt x="1781882" y="0"/>
                </a:cubicBezTo>
                <a:cubicBezTo>
                  <a:pt x="1940953" y="-56928"/>
                  <a:pt x="2088842" y="5477"/>
                  <a:pt x="2251111" y="0"/>
                </a:cubicBezTo>
                <a:cubicBezTo>
                  <a:pt x="2413380" y="-5477"/>
                  <a:pt x="2592624" y="5645"/>
                  <a:pt x="2803494" y="0"/>
                </a:cubicBezTo>
                <a:cubicBezTo>
                  <a:pt x="3014364" y="-5645"/>
                  <a:pt x="3178146" y="81119"/>
                  <a:pt x="3480609" y="0"/>
                </a:cubicBezTo>
                <a:cubicBezTo>
                  <a:pt x="3783072" y="-81119"/>
                  <a:pt x="3839125" y="44440"/>
                  <a:pt x="4157724" y="0"/>
                </a:cubicBezTo>
                <a:cubicBezTo>
                  <a:pt x="4193002" y="255041"/>
                  <a:pt x="4102584" y="322276"/>
                  <a:pt x="4157724" y="515851"/>
                </a:cubicBezTo>
                <a:cubicBezTo>
                  <a:pt x="4212864" y="709426"/>
                  <a:pt x="4127795" y="727912"/>
                  <a:pt x="4157724" y="933445"/>
                </a:cubicBezTo>
                <a:cubicBezTo>
                  <a:pt x="4187653" y="1138978"/>
                  <a:pt x="4148882" y="1205197"/>
                  <a:pt x="4157724" y="1375602"/>
                </a:cubicBezTo>
                <a:cubicBezTo>
                  <a:pt x="4166566" y="1546007"/>
                  <a:pt x="4155191" y="1779385"/>
                  <a:pt x="4157724" y="1891453"/>
                </a:cubicBezTo>
                <a:cubicBezTo>
                  <a:pt x="4160257" y="2003521"/>
                  <a:pt x="4094412" y="2192909"/>
                  <a:pt x="4157724" y="2456433"/>
                </a:cubicBezTo>
                <a:cubicBezTo>
                  <a:pt x="3928286" y="2490703"/>
                  <a:pt x="3895747" y="2424830"/>
                  <a:pt x="3688495" y="2456433"/>
                </a:cubicBezTo>
                <a:cubicBezTo>
                  <a:pt x="3481243" y="2488036"/>
                  <a:pt x="3376876" y="2413320"/>
                  <a:pt x="3219266" y="2456433"/>
                </a:cubicBezTo>
                <a:cubicBezTo>
                  <a:pt x="3061656" y="2499546"/>
                  <a:pt x="2834454" y="2389586"/>
                  <a:pt x="2583728" y="2456433"/>
                </a:cubicBezTo>
                <a:cubicBezTo>
                  <a:pt x="2333002" y="2523280"/>
                  <a:pt x="2335575" y="2417134"/>
                  <a:pt x="2114500" y="2456433"/>
                </a:cubicBezTo>
                <a:cubicBezTo>
                  <a:pt x="1893425" y="2495732"/>
                  <a:pt x="1703158" y="2402331"/>
                  <a:pt x="1520539" y="2456433"/>
                </a:cubicBezTo>
                <a:cubicBezTo>
                  <a:pt x="1337920" y="2510535"/>
                  <a:pt x="1206635" y="2407932"/>
                  <a:pt x="1009733" y="2456433"/>
                </a:cubicBezTo>
                <a:cubicBezTo>
                  <a:pt x="812831" y="2504934"/>
                  <a:pt x="381165" y="2387286"/>
                  <a:pt x="0" y="2456433"/>
                </a:cubicBezTo>
                <a:cubicBezTo>
                  <a:pt x="-2623" y="2273410"/>
                  <a:pt x="25614" y="2078536"/>
                  <a:pt x="0" y="1965146"/>
                </a:cubicBezTo>
                <a:cubicBezTo>
                  <a:pt x="-25614" y="1851756"/>
                  <a:pt x="61910" y="1670532"/>
                  <a:pt x="0" y="1424731"/>
                </a:cubicBezTo>
                <a:cubicBezTo>
                  <a:pt x="-61910" y="1178931"/>
                  <a:pt x="13730" y="1104655"/>
                  <a:pt x="0" y="958009"/>
                </a:cubicBezTo>
                <a:cubicBezTo>
                  <a:pt x="-13730" y="811363"/>
                  <a:pt x="49875" y="606610"/>
                  <a:pt x="0" y="491287"/>
                </a:cubicBezTo>
                <a:cubicBezTo>
                  <a:pt x="-49875" y="375964"/>
                  <a:pt x="8134" y="232085"/>
                  <a:pt x="0" y="0"/>
                </a:cubicBezTo>
                <a:close/>
              </a:path>
              <a:path w="4157724" h="2456433" stroke="0" extrusionOk="0">
                <a:moveTo>
                  <a:pt x="0" y="0"/>
                </a:moveTo>
                <a:cubicBezTo>
                  <a:pt x="184111" y="-36867"/>
                  <a:pt x="406440" y="56764"/>
                  <a:pt x="552383" y="0"/>
                </a:cubicBezTo>
                <a:cubicBezTo>
                  <a:pt x="698326" y="-56764"/>
                  <a:pt x="829102" y="36006"/>
                  <a:pt x="1021612" y="0"/>
                </a:cubicBezTo>
                <a:cubicBezTo>
                  <a:pt x="1214122" y="-36006"/>
                  <a:pt x="1449577" y="14149"/>
                  <a:pt x="1698727" y="0"/>
                </a:cubicBezTo>
                <a:cubicBezTo>
                  <a:pt x="1947877" y="-14149"/>
                  <a:pt x="2058479" y="17754"/>
                  <a:pt x="2251111" y="0"/>
                </a:cubicBezTo>
                <a:cubicBezTo>
                  <a:pt x="2443743" y="-17754"/>
                  <a:pt x="2597731" y="38026"/>
                  <a:pt x="2803494" y="0"/>
                </a:cubicBezTo>
                <a:cubicBezTo>
                  <a:pt x="3009257" y="-38026"/>
                  <a:pt x="3279761" y="62031"/>
                  <a:pt x="3480609" y="0"/>
                </a:cubicBezTo>
                <a:cubicBezTo>
                  <a:pt x="3681458" y="-62031"/>
                  <a:pt x="3932511" y="48449"/>
                  <a:pt x="4157724" y="0"/>
                </a:cubicBezTo>
                <a:cubicBezTo>
                  <a:pt x="4168128" y="205661"/>
                  <a:pt x="4155222" y="362834"/>
                  <a:pt x="4157724" y="540415"/>
                </a:cubicBezTo>
                <a:cubicBezTo>
                  <a:pt x="4160226" y="717997"/>
                  <a:pt x="4153871" y="790828"/>
                  <a:pt x="4157724" y="982573"/>
                </a:cubicBezTo>
                <a:cubicBezTo>
                  <a:pt x="4161577" y="1174318"/>
                  <a:pt x="4108880" y="1238551"/>
                  <a:pt x="4157724" y="1424731"/>
                </a:cubicBezTo>
                <a:cubicBezTo>
                  <a:pt x="4206568" y="1610911"/>
                  <a:pt x="4111365" y="1697406"/>
                  <a:pt x="4157724" y="1916018"/>
                </a:cubicBezTo>
                <a:cubicBezTo>
                  <a:pt x="4204083" y="2134630"/>
                  <a:pt x="4123886" y="2321872"/>
                  <a:pt x="4157724" y="2456433"/>
                </a:cubicBezTo>
                <a:cubicBezTo>
                  <a:pt x="3966258" y="2460738"/>
                  <a:pt x="3889853" y="2446229"/>
                  <a:pt x="3688495" y="2456433"/>
                </a:cubicBezTo>
                <a:cubicBezTo>
                  <a:pt x="3487137" y="2466637"/>
                  <a:pt x="3294904" y="2418175"/>
                  <a:pt x="3011380" y="2456433"/>
                </a:cubicBezTo>
                <a:cubicBezTo>
                  <a:pt x="2727856" y="2494691"/>
                  <a:pt x="2630474" y="2410070"/>
                  <a:pt x="2500574" y="2456433"/>
                </a:cubicBezTo>
                <a:cubicBezTo>
                  <a:pt x="2370674" y="2502796"/>
                  <a:pt x="2115359" y="2455317"/>
                  <a:pt x="1906613" y="2456433"/>
                </a:cubicBezTo>
                <a:cubicBezTo>
                  <a:pt x="1697867" y="2457549"/>
                  <a:pt x="1377569" y="2413546"/>
                  <a:pt x="1229498" y="2456433"/>
                </a:cubicBezTo>
                <a:cubicBezTo>
                  <a:pt x="1081427" y="2499320"/>
                  <a:pt x="918572" y="2391826"/>
                  <a:pt x="635538" y="2456433"/>
                </a:cubicBezTo>
                <a:cubicBezTo>
                  <a:pt x="352504" y="2521040"/>
                  <a:pt x="173539" y="2421043"/>
                  <a:pt x="0" y="2456433"/>
                </a:cubicBezTo>
                <a:cubicBezTo>
                  <a:pt x="-12905" y="2309876"/>
                  <a:pt x="12422" y="2234137"/>
                  <a:pt x="0" y="2014275"/>
                </a:cubicBezTo>
                <a:cubicBezTo>
                  <a:pt x="-12422" y="1794413"/>
                  <a:pt x="14944" y="1780010"/>
                  <a:pt x="0" y="1547553"/>
                </a:cubicBezTo>
                <a:cubicBezTo>
                  <a:pt x="-14944" y="1315096"/>
                  <a:pt x="11858" y="1176678"/>
                  <a:pt x="0" y="1007138"/>
                </a:cubicBezTo>
                <a:cubicBezTo>
                  <a:pt x="-11858" y="837599"/>
                  <a:pt x="28420" y="737495"/>
                  <a:pt x="0" y="515851"/>
                </a:cubicBezTo>
                <a:cubicBezTo>
                  <a:pt x="-28420" y="294207"/>
                  <a:pt x="30038" y="108201"/>
                  <a:pt x="0" y="0"/>
                </a:cubicBezTo>
                <a:close/>
              </a:path>
            </a:pathLst>
          </a:custGeom>
          <a:ln w="19050">
            <a:solidFill>
              <a:srgbClr val="6699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08F0B0-CF60-476D-9961-BC5D12735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817" y="1566862"/>
            <a:ext cx="3095625" cy="1962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BCC794-5D05-42BA-B386-666361C7BD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356" y="3342671"/>
            <a:ext cx="4067980" cy="2917439"/>
          </a:xfrm>
          <a:custGeom>
            <a:avLst/>
            <a:gdLst>
              <a:gd name="connsiteX0" fmla="*/ 0 w 4067980"/>
              <a:gd name="connsiteY0" fmla="*/ 0 h 2917439"/>
              <a:gd name="connsiteX1" fmla="*/ 459101 w 4067980"/>
              <a:gd name="connsiteY1" fmla="*/ 0 h 2917439"/>
              <a:gd name="connsiteX2" fmla="*/ 1121600 w 4067980"/>
              <a:gd name="connsiteY2" fmla="*/ 0 h 2917439"/>
              <a:gd name="connsiteX3" fmla="*/ 1743420 w 4067980"/>
              <a:gd name="connsiteY3" fmla="*/ 0 h 2917439"/>
              <a:gd name="connsiteX4" fmla="*/ 2202521 w 4067980"/>
              <a:gd name="connsiteY4" fmla="*/ 0 h 2917439"/>
              <a:gd name="connsiteX5" fmla="*/ 2742981 w 4067980"/>
              <a:gd name="connsiteY5" fmla="*/ 0 h 2917439"/>
              <a:gd name="connsiteX6" fmla="*/ 3405480 w 4067980"/>
              <a:gd name="connsiteY6" fmla="*/ 0 h 2917439"/>
              <a:gd name="connsiteX7" fmla="*/ 4067980 w 4067980"/>
              <a:gd name="connsiteY7" fmla="*/ 0 h 2917439"/>
              <a:gd name="connsiteX8" fmla="*/ 4067980 w 4067980"/>
              <a:gd name="connsiteY8" fmla="*/ 612662 h 2917439"/>
              <a:gd name="connsiteX9" fmla="*/ 4067980 w 4067980"/>
              <a:gd name="connsiteY9" fmla="*/ 1108627 h 2917439"/>
              <a:gd name="connsiteX10" fmla="*/ 4067980 w 4067980"/>
              <a:gd name="connsiteY10" fmla="*/ 1633766 h 2917439"/>
              <a:gd name="connsiteX11" fmla="*/ 4067980 w 4067980"/>
              <a:gd name="connsiteY11" fmla="*/ 2246428 h 2917439"/>
              <a:gd name="connsiteX12" fmla="*/ 4067980 w 4067980"/>
              <a:gd name="connsiteY12" fmla="*/ 2917439 h 2917439"/>
              <a:gd name="connsiteX13" fmla="*/ 3608879 w 4067980"/>
              <a:gd name="connsiteY13" fmla="*/ 2917439 h 2917439"/>
              <a:gd name="connsiteX14" fmla="*/ 3149779 w 4067980"/>
              <a:gd name="connsiteY14" fmla="*/ 2917439 h 2917439"/>
              <a:gd name="connsiteX15" fmla="*/ 2527959 w 4067980"/>
              <a:gd name="connsiteY15" fmla="*/ 2917439 h 2917439"/>
              <a:gd name="connsiteX16" fmla="*/ 2068858 w 4067980"/>
              <a:gd name="connsiteY16" fmla="*/ 2917439 h 2917439"/>
              <a:gd name="connsiteX17" fmla="*/ 1487718 w 4067980"/>
              <a:gd name="connsiteY17" fmla="*/ 2917439 h 2917439"/>
              <a:gd name="connsiteX18" fmla="*/ 987938 w 4067980"/>
              <a:gd name="connsiteY18" fmla="*/ 2917439 h 2917439"/>
              <a:gd name="connsiteX19" fmla="*/ 0 w 4067980"/>
              <a:gd name="connsiteY19" fmla="*/ 2917439 h 2917439"/>
              <a:gd name="connsiteX20" fmla="*/ 0 w 4067980"/>
              <a:gd name="connsiteY20" fmla="*/ 2333951 h 2917439"/>
              <a:gd name="connsiteX21" fmla="*/ 0 w 4067980"/>
              <a:gd name="connsiteY21" fmla="*/ 1692115 h 2917439"/>
              <a:gd name="connsiteX22" fmla="*/ 0 w 4067980"/>
              <a:gd name="connsiteY22" fmla="*/ 1137801 h 2917439"/>
              <a:gd name="connsiteX23" fmla="*/ 0 w 4067980"/>
              <a:gd name="connsiteY23" fmla="*/ 583488 h 2917439"/>
              <a:gd name="connsiteX24" fmla="*/ 0 w 4067980"/>
              <a:gd name="connsiteY24" fmla="*/ 0 h 291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67980" h="2917439" fill="none" extrusionOk="0">
                <a:moveTo>
                  <a:pt x="0" y="0"/>
                </a:moveTo>
                <a:cubicBezTo>
                  <a:pt x="180111" y="-382"/>
                  <a:pt x="329815" y="37324"/>
                  <a:pt x="459101" y="0"/>
                </a:cubicBezTo>
                <a:cubicBezTo>
                  <a:pt x="588387" y="-37324"/>
                  <a:pt x="907352" y="79358"/>
                  <a:pt x="1121600" y="0"/>
                </a:cubicBezTo>
                <a:cubicBezTo>
                  <a:pt x="1335848" y="-79358"/>
                  <a:pt x="1493346" y="36521"/>
                  <a:pt x="1743420" y="0"/>
                </a:cubicBezTo>
                <a:cubicBezTo>
                  <a:pt x="1993494" y="-36521"/>
                  <a:pt x="1980050" y="41424"/>
                  <a:pt x="2202521" y="0"/>
                </a:cubicBezTo>
                <a:cubicBezTo>
                  <a:pt x="2424992" y="-41424"/>
                  <a:pt x="2564212" y="31654"/>
                  <a:pt x="2742981" y="0"/>
                </a:cubicBezTo>
                <a:cubicBezTo>
                  <a:pt x="2921750" y="-31654"/>
                  <a:pt x="3203688" y="897"/>
                  <a:pt x="3405480" y="0"/>
                </a:cubicBezTo>
                <a:cubicBezTo>
                  <a:pt x="3607272" y="-897"/>
                  <a:pt x="3917879" y="38248"/>
                  <a:pt x="4067980" y="0"/>
                </a:cubicBezTo>
                <a:cubicBezTo>
                  <a:pt x="4130693" y="135627"/>
                  <a:pt x="3995935" y="321180"/>
                  <a:pt x="4067980" y="612662"/>
                </a:cubicBezTo>
                <a:cubicBezTo>
                  <a:pt x="4140025" y="904144"/>
                  <a:pt x="4053679" y="953708"/>
                  <a:pt x="4067980" y="1108627"/>
                </a:cubicBezTo>
                <a:cubicBezTo>
                  <a:pt x="4082281" y="1263546"/>
                  <a:pt x="4050703" y="1492333"/>
                  <a:pt x="4067980" y="1633766"/>
                </a:cubicBezTo>
                <a:cubicBezTo>
                  <a:pt x="4085257" y="1775199"/>
                  <a:pt x="4060283" y="1962793"/>
                  <a:pt x="4067980" y="2246428"/>
                </a:cubicBezTo>
                <a:cubicBezTo>
                  <a:pt x="4075677" y="2530063"/>
                  <a:pt x="4060595" y="2698328"/>
                  <a:pt x="4067980" y="2917439"/>
                </a:cubicBezTo>
                <a:cubicBezTo>
                  <a:pt x="3920695" y="2922338"/>
                  <a:pt x="3815855" y="2878295"/>
                  <a:pt x="3608879" y="2917439"/>
                </a:cubicBezTo>
                <a:cubicBezTo>
                  <a:pt x="3401903" y="2956583"/>
                  <a:pt x="3374254" y="2872015"/>
                  <a:pt x="3149779" y="2917439"/>
                </a:cubicBezTo>
                <a:cubicBezTo>
                  <a:pt x="2925304" y="2962863"/>
                  <a:pt x="2736393" y="2906764"/>
                  <a:pt x="2527959" y="2917439"/>
                </a:cubicBezTo>
                <a:cubicBezTo>
                  <a:pt x="2319525" y="2928114"/>
                  <a:pt x="2255600" y="2908933"/>
                  <a:pt x="2068858" y="2917439"/>
                </a:cubicBezTo>
                <a:cubicBezTo>
                  <a:pt x="1882116" y="2925945"/>
                  <a:pt x="1654841" y="2875130"/>
                  <a:pt x="1487718" y="2917439"/>
                </a:cubicBezTo>
                <a:cubicBezTo>
                  <a:pt x="1320595" y="2959748"/>
                  <a:pt x="1129374" y="2904038"/>
                  <a:pt x="987938" y="2917439"/>
                </a:cubicBezTo>
                <a:cubicBezTo>
                  <a:pt x="846502" y="2930840"/>
                  <a:pt x="254566" y="2884702"/>
                  <a:pt x="0" y="2917439"/>
                </a:cubicBezTo>
                <a:cubicBezTo>
                  <a:pt x="-55749" y="2779927"/>
                  <a:pt x="13042" y="2587836"/>
                  <a:pt x="0" y="2333951"/>
                </a:cubicBezTo>
                <a:cubicBezTo>
                  <a:pt x="-13042" y="2080066"/>
                  <a:pt x="11567" y="1961771"/>
                  <a:pt x="0" y="1692115"/>
                </a:cubicBezTo>
                <a:cubicBezTo>
                  <a:pt x="-11567" y="1422459"/>
                  <a:pt x="32598" y="1402051"/>
                  <a:pt x="0" y="1137801"/>
                </a:cubicBezTo>
                <a:cubicBezTo>
                  <a:pt x="-32598" y="873551"/>
                  <a:pt x="39690" y="813026"/>
                  <a:pt x="0" y="583488"/>
                </a:cubicBezTo>
                <a:cubicBezTo>
                  <a:pt x="-39690" y="353950"/>
                  <a:pt x="47650" y="213868"/>
                  <a:pt x="0" y="0"/>
                </a:cubicBezTo>
                <a:close/>
              </a:path>
              <a:path w="4067980" h="2917439" stroke="0" extrusionOk="0">
                <a:moveTo>
                  <a:pt x="0" y="0"/>
                </a:moveTo>
                <a:cubicBezTo>
                  <a:pt x="197132" y="-23939"/>
                  <a:pt x="306883" y="27683"/>
                  <a:pt x="540460" y="0"/>
                </a:cubicBezTo>
                <a:cubicBezTo>
                  <a:pt x="774037" y="-27683"/>
                  <a:pt x="895873" y="10811"/>
                  <a:pt x="999561" y="0"/>
                </a:cubicBezTo>
                <a:cubicBezTo>
                  <a:pt x="1103249" y="-10811"/>
                  <a:pt x="1467070" y="77045"/>
                  <a:pt x="1662060" y="0"/>
                </a:cubicBezTo>
                <a:cubicBezTo>
                  <a:pt x="1857050" y="-77045"/>
                  <a:pt x="2033929" y="53541"/>
                  <a:pt x="2202521" y="0"/>
                </a:cubicBezTo>
                <a:cubicBezTo>
                  <a:pt x="2371113" y="-53541"/>
                  <a:pt x="2536710" y="38955"/>
                  <a:pt x="2742981" y="0"/>
                </a:cubicBezTo>
                <a:cubicBezTo>
                  <a:pt x="2949252" y="-38955"/>
                  <a:pt x="3125158" y="51610"/>
                  <a:pt x="3405480" y="0"/>
                </a:cubicBezTo>
                <a:cubicBezTo>
                  <a:pt x="3685802" y="-51610"/>
                  <a:pt x="3766095" y="43827"/>
                  <a:pt x="4067980" y="0"/>
                </a:cubicBezTo>
                <a:cubicBezTo>
                  <a:pt x="4144662" y="137024"/>
                  <a:pt x="4031550" y="468784"/>
                  <a:pt x="4067980" y="641837"/>
                </a:cubicBezTo>
                <a:cubicBezTo>
                  <a:pt x="4104410" y="814890"/>
                  <a:pt x="4014160" y="1010160"/>
                  <a:pt x="4067980" y="1166976"/>
                </a:cubicBezTo>
                <a:cubicBezTo>
                  <a:pt x="4121800" y="1323792"/>
                  <a:pt x="4007987" y="1546689"/>
                  <a:pt x="4067980" y="1692115"/>
                </a:cubicBezTo>
                <a:cubicBezTo>
                  <a:pt x="4127973" y="1837541"/>
                  <a:pt x="4057230" y="2105518"/>
                  <a:pt x="4067980" y="2275602"/>
                </a:cubicBezTo>
                <a:cubicBezTo>
                  <a:pt x="4078730" y="2445686"/>
                  <a:pt x="4019490" y="2658515"/>
                  <a:pt x="4067980" y="2917439"/>
                </a:cubicBezTo>
                <a:cubicBezTo>
                  <a:pt x="3964613" y="2920225"/>
                  <a:pt x="3779532" y="2887001"/>
                  <a:pt x="3608879" y="2917439"/>
                </a:cubicBezTo>
                <a:cubicBezTo>
                  <a:pt x="3438226" y="2947877"/>
                  <a:pt x="3106933" y="2846443"/>
                  <a:pt x="2946380" y="2917439"/>
                </a:cubicBezTo>
                <a:cubicBezTo>
                  <a:pt x="2785827" y="2988435"/>
                  <a:pt x="2548789" y="2878686"/>
                  <a:pt x="2446599" y="2917439"/>
                </a:cubicBezTo>
                <a:cubicBezTo>
                  <a:pt x="2344409" y="2956192"/>
                  <a:pt x="2118962" y="2872126"/>
                  <a:pt x="1865459" y="2917439"/>
                </a:cubicBezTo>
                <a:cubicBezTo>
                  <a:pt x="1611956" y="2962752"/>
                  <a:pt x="1365127" y="2849960"/>
                  <a:pt x="1202960" y="2917439"/>
                </a:cubicBezTo>
                <a:cubicBezTo>
                  <a:pt x="1040793" y="2984918"/>
                  <a:pt x="739115" y="2861736"/>
                  <a:pt x="621820" y="2917439"/>
                </a:cubicBezTo>
                <a:cubicBezTo>
                  <a:pt x="504525" y="2973142"/>
                  <a:pt x="309723" y="2889849"/>
                  <a:pt x="0" y="2917439"/>
                </a:cubicBezTo>
                <a:cubicBezTo>
                  <a:pt x="-60807" y="2736357"/>
                  <a:pt x="23444" y="2537746"/>
                  <a:pt x="0" y="2392300"/>
                </a:cubicBezTo>
                <a:cubicBezTo>
                  <a:pt x="-23444" y="2246854"/>
                  <a:pt x="40192" y="2017965"/>
                  <a:pt x="0" y="1837987"/>
                </a:cubicBezTo>
                <a:cubicBezTo>
                  <a:pt x="-40192" y="1658009"/>
                  <a:pt x="56132" y="1453227"/>
                  <a:pt x="0" y="1196150"/>
                </a:cubicBezTo>
                <a:cubicBezTo>
                  <a:pt x="-56132" y="939073"/>
                  <a:pt x="47532" y="751916"/>
                  <a:pt x="0" y="612662"/>
                </a:cubicBezTo>
                <a:cubicBezTo>
                  <a:pt x="-47532" y="473408"/>
                  <a:pt x="66783" y="267821"/>
                  <a:pt x="0" y="0"/>
                </a:cubicBezTo>
                <a:close/>
              </a:path>
            </a:pathLst>
          </a:custGeom>
          <a:ln w="25400">
            <a:solidFill>
              <a:srgbClr val="99CC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Picture 9" descr="A picture containing clothing&#10;&#10;Description automatically generated">
            <a:extLst>
              <a:ext uri="{FF2B5EF4-FFF2-40B4-BE49-F238E27FC236}">
                <a16:creationId xmlns:a16="http://schemas.microsoft.com/office/drawing/2014/main" id="{A638221A-96F0-4F39-AFCA-655382D291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55072" r="4325" b="5900"/>
          <a:stretch/>
        </p:blipFill>
        <p:spPr>
          <a:xfrm>
            <a:off x="5892230" y="3060278"/>
            <a:ext cx="3570314" cy="1579857"/>
          </a:xfrm>
          <a:custGeom>
            <a:avLst/>
            <a:gdLst>
              <a:gd name="connsiteX0" fmla="*/ 0 w 3570314"/>
              <a:gd name="connsiteY0" fmla="*/ 0 h 1579857"/>
              <a:gd name="connsiteX1" fmla="*/ 523646 w 3570314"/>
              <a:gd name="connsiteY1" fmla="*/ 0 h 1579857"/>
              <a:gd name="connsiteX2" fmla="*/ 1154402 w 3570314"/>
              <a:gd name="connsiteY2" fmla="*/ 0 h 1579857"/>
              <a:gd name="connsiteX3" fmla="*/ 1713751 w 3570314"/>
              <a:gd name="connsiteY3" fmla="*/ 0 h 1579857"/>
              <a:gd name="connsiteX4" fmla="*/ 2237397 w 3570314"/>
              <a:gd name="connsiteY4" fmla="*/ 0 h 1579857"/>
              <a:gd name="connsiteX5" fmla="*/ 2868152 w 3570314"/>
              <a:gd name="connsiteY5" fmla="*/ 0 h 1579857"/>
              <a:gd name="connsiteX6" fmla="*/ 3570314 w 3570314"/>
              <a:gd name="connsiteY6" fmla="*/ 0 h 1579857"/>
              <a:gd name="connsiteX7" fmla="*/ 3570314 w 3570314"/>
              <a:gd name="connsiteY7" fmla="*/ 526619 h 1579857"/>
              <a:gd name="connsiteX8" fmla="*/ 3570314 w 3570314"/>
              <a:gd name="connsiteY8" fmla="*/ 1021641 h 1579857"/>
              <a:gd name="connsiteX9" fmla="*/ 3570314 w 3570314"/>
              <a:gd name="connsiteY9" fmla="*/ 1579857 h 1579857"/>
              <a:gd name="connsiteX10" fmla="*/ 3046668 w 3570314"/>
              <a:gd name="connsiteY10" fmla="*/ 1579857 h 1579857"/>
              <a:gd name="connsiteX11" fmla="*/ 2558725 w 3570314"/>
              <a:gd name="connsiteY11" fmla="*/ 1579857 h 1579857"/>
              <a:gd name="connsiteX12" fmla="*/ 1927970 w 3570314"/>
              <a:gd name="connsiteY12" fmla="*/ 1579857 h 1579857"/>
              <a:gd name="connsiteX13" fmla="*/ 1404324 w 3570314"/>
              <a:gd name="connsiteY13" fmla="*/ 1579857 h 1579857"/>
              <a:gd name="connsiteX14" fmla="*/ 773568 w 3570314"/>
              <a:gd name="connsiteY14" fmla="*/ 1579857 h 1579857"/>
              <a:gd name="connsiteX15" fmla="*/ 0 w 3570314"/>
              <a:gd name="connsiteY15" fmla="*/ 1579857 h 1579857"/>
              <a:gd name="connsiteX16" fmla="*/ 0 w 3570314"/>
              <a:gd name="connsiteY16" fmla="*/ 1069037 h 1579857"/>
              <a:gd name="connsiteX17" fmla="*/ 0 w 3570314"/>
              <a:gd name="connsiteY17" fmla="*/ 526619 h 1579857"/>
              <a:gd name="connsiteX18" fmla="*/ 0 w 3570314"/>
              <a:gd name="connsiteY18" fmla="*/ 0 h 157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70314" h="1579857" fill="none" extrusionOk="0">
                <a:moveTo>
                  <a:pt x="0" y="0"/>
                </a:moveTo>
                <a:cubicBezTo>
                  <a:pt x="169707" y="-38970"/>
                  <a:pt x="380410" y="34670"/>
                  <a:pt x="523646" y="0"/>
                </a:cubicBezTo>
                <a:cubicBezTo>
                  <a:pt x="666882" y="-34670"/>
                  <a:pt x="893010" y="64199"/>
                  <a:pt x="1154402" y="0"/>
                </a:cubicBezTo>
                <a:cubicBezTo>
                  <a:pt x="1415794" y="-64199"/>
                  <a:pt x="1532264" y="45441"/>
                  <a:pt x="1713751" y="0"/>
                </a:cubicBezTo>
                <a:cubicBezTo>
                  <a:pt x="1895238" y="-45441"/>
                  <a:pt x="2109825" y="8962"/>
                  <a:pt x="2237397" y="0"/>
                </a:cubicBezTo>
                <a:cubicBezTo>
                  <a:pt x="2364969" y="-8962"/>
                  <a:pt x="2604554" y="71675"/>
                  <a:pt x="2868152" y="0"/>
                </a:cubicBezTo>
                <a:cubicBezTo>
                  <a:pt x="3131751" y="-71675"/>
                  <a:pt x="3257827" y="80677"/>
                  <a:pt x="3570314" y="0"/>
                </a:cubicBezTo>
                <a:cubicBezTo>
                  <a:pt x="3588054" y="189535"/>
                  <a:pt x="3538007" y="324442"/>
                  <a:pt x="3570314" y="526619"/>
                </a:cubicBezTo>
                <a:cubicBezTo>
                  <a:pt x="3602621" y="728796"/>
                  <a:pt x="3547838" y="818835"/>
                  <a:pt x="3570314" y="1021641"/>
                </a:cubicBezTo>
                <a:cubicBezTo>
                  <a:pt x="3592790" y="1224447"/>
                  <a:pt x="3530413" y="1388781"/>
                  <a:pt x="3570314" y="1579857"/>
                </a:cubicBezTo>
                <a:cubicBezTo>
                  <a:pt x="3385663" y="1608375"/>
                  <a:pt x="3221801" y="1564618"/>
                  <a:pt x="3046668" y="1579857"/>
                </a:cubicBezTo>
                <a:cubicBezTo>
                  <a:pt x="2871535" y="1595096"/>
                  <a:pt x="2736975" y="1529573"/>
                  <a:pt x="2558725" y="1579857"/>
                </a:cubicBezTo>
                <a:cubicBezTo>
                  <a:pt x="2380475" y="1630141"/>
                  <a:pt x="2239250" y="1566337"/>
                  <a:pt x="1927970" y="1579857"/>
                </a:cubicBezTo>
                <a:cubicBezTo>
                  <a:pt x="1616691" y="1593377"/>
                  <a:pt x="1547273" y="1545740"/>
                  <a:pt x="1404324" y="1579857"/>
                </a:cubicBezTo>
                <a:cubicBezTo>
                  <a:pt x="1261375" y="1613974"/>
                  <a:pt x="986967" y="1550542"/>
                  <a:pt x="773568" y="1579857"/>
                </a:cubicBezTo>
                <a:cubicBezTo>
                  <a:pt x="560169" y="1609172"/>
                  <a:pt x="198984" y="1573588"/>
                  <a:pt x="0" y="1579857"/>
                </a:cubicBezTo>
                <a:cubicBezTo>
                  <a:pt x="-46308" y="1470732"/>
                  <a:pt x="22106" y="1210202"/>
                  <a:pt x="0" y="1069037"/>
                </a:cubicBezTo>
                <a:cubicBezTo>
                  <a:pt x="-22106" y="927872"/>
                  <a:pt x="61083" y="664889"/>
                  <a:pt x="0" y="526619"/>
                </a:cubicBezTo>
                <a:cubicBezTo>
                  <a:pt x="-61083" y="388349"/>
                  <a:pt x="14710" y="244168"/>
                  <a:pt x="0" y="0"/>
                </a:cubicBezTo>
                <a:close/>
              </a:path>
              <a:path w="3570314" h="1579857" stroke="0" extrusionOk="0">
                <a:moveTo>
                  <a:pt x="0" y="0"/>
                </a:moveTo>
                <a:cubicBezTo>
                  <a:pt x="225135" y="-27195"/>
                  <a:pt x="307516" y="54093"/>
                  <a:pt x="559349" y="0"/>
                </a:cubicBezTo>
                <a:cubicBezTo>
                  <a:pt x="811182" y="-54093"/>
                  <a:pt x="836506" y="13165"/>
                  <a:pt x="1047292" y="0"/>
                </a:cubicBezTo>
                <a:cubicBezTo>
                  <a:pt x="1258078" y="-13165"/>
                  <a:pt x="1565173" y="18275"/>
                  <a:pt x="1713751" y="0"/>
                </a:cubicBezTo>
                <a:cubicBezTo>
                  <a:pt x="1862329" y="-18275"/>
                  <a:pt x="2098663" y="17434"/>
                  <a:pt x="2273100" y="0"/>
                </a:cubicBezTo>
                <a:cubicBezTo>
                  <a:pt x="2447537" y="-17434"/>
                  <a:pt x="2664804" y="43805"/>
                  <a:pt x="2832449" y="0"/>
                </a:cubicBezTo>
                <a:cubicBezTo>
                  <a:pt x="3000094" y="-43805"/>
                  <a:pt x="3373832" y="31532"/>
                  <a:pt x="3570314" y="0"/>
                </a:cubicBezTo>
                <a:cubicBezTo>
                  <a:pt x="3585353" y="161538"/>
                  <a:pt x="3532310" y="254026"/>
                  <a:pt x="3570314" y="495022"/>
                </a:cubicBezTo>
                <a:cubicBezTo>
                  <a:pt x="3608318" y="736018"/>
                  <a:pt x="3540096" y="758973"/>
                  <a:pt x="3570314" y="1021641"/>
                </a:cubicBezTo>
                <a:cubicBezTo>
                  <a:pt x="3600532" y="1284309"/>
                  <a:pt x="3515140" y="1466852"/>
                  <a:pt x="3570314" y="1579857"/>
                </a:cubicBezTo>
                <a:cubicBezTo>
                  <a:pt x="3385283" y="1632846"/>
                  <a:pt x="3271516" y="1543673"/>
                  <a:pt x="3046668" y="1579857"/>
                </a:cubicBezTo>
                <a:cubicBezTo>
                  <a:pt x="2821820" y="1616041"/>
                  <a:pt x="2645094" y="1574371"/>
                  <a:pt x="2451616" y="1579857"/>
                </a:cubicBezTo>
                <a:cubicBezTo>
                  <a:pt x="2258138" y="1585343"/>
                  <a:pt x="2110327" y="1517699"/>
                  <a:pt x="1892266" y="1579857"/>
                </a:cubicBezTo>
                <a:cubicBezTo>
                  <a:pt x="1674205" y="1642015"/>
                  <a:pt x="1515330" y="1550609"/>
                  <a:pt x="1225808" y="1579857"/>
                </a:cubicBezTo>
                <a:cubicBezTo>
                  <a:pt x="936286" y="1609105"/>
                  <a:pt x="886863" y="1535091"/>
                  <a:pt x="559349" y="1579857"/>
                </a:cubicBezTo>
                <a:cubicBezTo>
                  <a:pt x="231835" y="1624623"/>
                  <a:pt x="162992" y="1534203"/>
                  <a:pt x="0" y="1579857"/>
                </a:cubicBezTo>
                <a:cubicBezTo>
                  <a:pt x="-51033" y="1420475"/>
                  <a:pt x="15184" y="1163022"/>
                  <a:pt x="0" y="1053238"/>
                </a:cubicBezTo>
                <a:cubicBezTo>
                  <a:pt x="-15184" y="943454"/>
                  <a:pt x="57146" y="762036"/>
                  <a:pt x="0" y="542418"/>
                </a:cubicBezTo>
                <a:cubicBezTo>
                  <a:pt x="-57146" y="322800"/>
                  <a:pt x="56537" y="161987"/>
                  <a:pt x="0" y="0"/>
                </a:cubicBezTo>
                <a:close/>
              </a:path>
            </a:pathLst>
          </a:custGeom>
          <a:ln w="19050">
            <a:solidFill>
              <a:srgbClr val="6699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81888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Declassified as a mental illness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6F5F65-FC05-4979-AF82-B0094EDAE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742737"/>
              </p:ext>
            </p:extLst>
          </p:nvPr>
        </p:nvGraphicFramePr>
        <p:xfrm>
          <a:off x="1987371" y="2057400"/>
          <a:ext cx="716615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2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3000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dirty="0"/>
                        <a:t>Year WHO declassified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000">
                <a:tc>
                  <a:txBody>
                    <a:bodyPr/>
                    <a:lstStyle/>
                    <a:p>
                      <a:r>
                        <a:rPr lang="en-GB" sz="3200" dirty="0"/>
                        <a:t>Homosexuality</a:t>
                      </a:r>
                    </a:p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dirty="0"/>
                        <a:t>1990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00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C00000"/>
                          </a:solidFill>
                        </a:rPr>
                        <a:t>Gender Incongruence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dirty="0">
                          <a:solidFill>
                            <a:srgbClr val="C00000"/>
                          </a:solidFill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19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AB34-5469-437C-8AAF-CB6DE670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stress model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2556C-E989-407F-BA77-3C8CF298C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studies show trans people’s poor mental health is caused by the following factors:</a:t>
            </a:r>
          </a:p>
          <a:p>
            <a:pPr lvl="1"/>
            <a:r>
              <a:rPr lang="en-US" dirty="0"/>
              <a:t>Family and social rejection/exclusion</a:t>
            </a:r>
          </a:p>
          <a:p>
            <a:pPr lvl="1"/>
            <a:r>
              <a:rPr lang="en-US" dirty="0"/>
              <a:t>Misgendering, harassment and hate crime</a:t>
            </a:r>
          </a:p>
          <a:p>
            <a:pPr lvl="1"/>
            <a:r>
              <a:rPr lang="en-US" dirty="0"/>
              <a:t>Lack of access to appropriate documentation</a:t>
            </a:r>
          </a:p>
          <a:p>
            <a:pPr lvl="1"/>
            <a:r>
              <a:rPr lang="en-US" dirty="0"/>
              <a:t>Lack of access to healthcare</a:t>
            </a:r>
          </a:p>
          <a:p>
            <a:pPr lvl="1"/>
            <a:r>
              <a:rPr lang="en-US" dirty="0" err="1"/>
              <a:t>Stigmatising</a:t>
            </a:r>
            <a:r>
              <a:rPr lang="en-US" dirty="0"/>
              <a:t>/pathologizing attitudes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EAD22-AC14-422F-A2B4-8864B107E5AD}"/>
              </a:ext>
            </a:extLst>
          </p:cNvPr>
          <p:cNvSpPr txBox="1"/>
          <p:nvPr/>
        </p:nvSpPr>
        <p:spPr>
          <a:xfrm>
            <a:off x="11028401" y="337227"/>
            <a:ext cx="1107996" cy="66473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solidFill>
                  <a:srgbClr val="0033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Lancet study</a:t>
            </a:r>
            <a:endParaRPr lang="en-US" sz="1200" dirty="0">
              <a:solidFill>
                <a:srgbClr val="003300"/>
              </a:solidFill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rgbClr val="0033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Canadian Study</a:t>
            </a:r>
            <a:endParaRPr lang="en-US" sz="1200" dirty="0">
              <a:solidFill>
                <a:srgbClr val="003300"/>
              </a:solidFill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rgbClr val="0033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Canadian Study</a:t>
            </a:r>
            <a:endParaRPr lang="en-US" sz="1200" dirty="0">
              <a:solidFill>
                <a:srgbClr val="003300"/>
              </a:solidFill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rgbClr val="0033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Amsterdam Cohort of Gender Dysphoria Study</a:t>
            </a:r>
            <a:endParaRPr lang="en-US" sz="1200" dirty="0">
              <a:solidFill>
                <a:srgbClr val="003300"/>
              </a:solidFill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rgbClr val="0033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Association Between . . . Gender Identity Conversion Efforts and Psychological Distress . . .</a:t>
            </a:r>
            <a:endParaRPr lang="en-US" sz="1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2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05F1-AC49-4D0E-B571-6FB1EAE8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research evidence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1809E-C5DB-460F-AAB9-B2D2AEB81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Harm is well evidenced when trans people (including children)</a:t>
            </a:r>
          </a:p>
          <a:p>
            <a:pPr lvl="1"/>
            <a:r>
              <a:rPr lang="en-US" dirty="0"/>
              <a:t>Are denied social transition</a:t>
            </a:r>
          </a:p>
          <a:p>
            <a:pPr lvl="1"/>
            <a:r>
              <a:rPr lang="en-US" dirty="0"/>
              <a:t>Are subjected to conversion therapy</a:t>
            </a:r>
          </a:p>
          <a:p>
            <a:pPr lvl="1"/>
            <a:r>
              <a:rPr lang="en-US" dirty="0"/>
              <a:t>Are denied civil rights</a:t>
            </a:r>
          </a:p>
          <a:p>
            <a:pPr lvl="1"/>
            <a:r>
              <a:rPr lang="en-US" dirty="0"/>
              <a:t>Are denied appropriate, well evidenced healthcare (puberty blockers for &lt;16s)</a:t>
            </a:r>
          </a:p>
          <a:p>
            <a:pPr lvl="1"/>
            <a:r>
              <a:rPr lang="en-US" dirty="0"/>
              <a:t>Are not respected in their identity</a:t>
            </a:r>
          </a:p>
          <a:p>
            <a:pPr lvl="1"/>
            <a:r>
              <a:rPr lang="en-US" dirty="0"/>
              <a:t>Are misgendered (wrong name, pronoun,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Are excluded based on being trans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E9B93-DA4D-42D8-85A9-B6A63112A832}"/>
              </a:ext>
            </a:extLst>
          </p:cNvPr>
          <p:cNvSpPr txBox="1"/>
          <p:nvPr/>
        </p:nvSpPr>
        <p:spPr>
          <a:xfrm>
            <a:off x="11028401" y="210620"/>
            <a:ext cx="1107996" cy="66473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solidFill>
                  <a:srgbClr val="0033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Lancet study</a:t>
            </a:r>
            <a:endParaRPr lang="en-US" sz="1200" dirty="0">
              <a:solidFill>
                <a:srgbClr val="003300"/>
              </a:solidFill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rgbClr val="0033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Canadian Study</a:t>
            </a:r>
            <a:endParaRPr lang="en-US" sz="1200" dirty="0">
              <a:solidFill>
                <a:srgbClr val="003300"/>
              </a:solidFill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rgbClr val="0033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Canadian Study</a:t>
            </a:r>
            <a:endParaRPr lang="en-US" sz="1200" dirty="0">
              <a:solidFill>
                <a:srgbClr val="003300"/>
              </a:solidFill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rgbClr val="0033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Amsterdam Cohort of Gender Dysphoria Study</a:t>
            </a:r>
            <a:endParaRPr lang="en-US" sz="1200" dirty="0">
              <a:solidFill>
                <a:srgbClr val="003300"/>
              </a:solidFill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rgbClr val="0033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Association Between . . . Gender Identity Conversion Efforts and Psychological Distress . . .</a:t>
            </a:r>
            <a:endParaRPr lang="en-US" sz="1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4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Suicide Statistics for Trans People</a:t>
            </a:r>
            <a:r>
              <a:rPr lang="en-GB" baseline="30000" dirty="0"/>
              <a:t>1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42333" y="548681"/>
            <a:ext cx="430887" cy="11477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 sz="800" dirty="0"/>
              <a:t> </a:t>
            </a:r>
          </a:p>
          <a:p>
            <a:endParaRPr lang="en-GB" sz="8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53286221"/>
              </p:ext>
            </p:extLst>
          </p:nvPr>
        </p:nvGraphicFramePr>
        <p:xfrm>
          <a:off x="2537318" y="1480228"/>
          <a:ext cx="5904656" cy="389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4409526" y="2344323"/>
            <a:ext cx="1008112" cy="23042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chemeClr val="bg1"/>
                </a:solidFill>
              </a:rPr>
              <a:t>trans people under 26 who have considered suicide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705670" y="2344323"/>
            <a:ext cx="1008112" cy="23762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chemeClr val="bg1"/>
                </a:solidFill>
              </a:rPr>
              <a:t>trans people under 26 who have self harmed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073822" y="3484703"/>
            <a:ext cx="1008112" cy="23042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chemeClr val="bg1"/>
                </a:solidFill>
              </a:rPr>
              <a:t>Overall number of trans people who have attempted suicide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78D1FF-BF5A-4AEC-A84D-696F8C710DF6}"/>
              </a:ext>
            </a:extLst>
          </p:cNvPr>
          <p:cNvSpPr txBox="1"/>
          <p:nvPr/>
        </p:nvSpPr>
        <p:spPr>
          <a:xfrm>
            <a:off x="11250286" y="430810"/>
            <a:ext cx="553998" cy="620329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indent="-228600">
              <a:buAutoNum type="arabicPeriod"/>
            </a:pPr>
            <a:r>
              <a:rPr lang="en-US" sz="1200" dirty="0">
                <a:solidFill>
                  <a:srgbClr val="0033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PACE The </a:t>
            </a:r>
            <a:r>
              <a:rPr lang="en-US" sz="1200" dirty="0" err="1">
                <a:solidFill>
                  <a:srgbClr val="0033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RaRE</a:t>
            </a:r>
            <a:r>
              <a:rPr lang="en-US" sz="1200" dirty="0">
                <a:solidFill>
                  <a:srgbClr val="0033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research report: LGB&amp;T mental health</a:t>
            </a:r>
            <a:endParaRPr lang="en-US" sz="1200" dirty="0">
              <a:solidFill>
                <a:srgbClr val="00330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228600">
              <a:buAutoNum type="arabicPeriod"/>
            </a:pPr>
            <a:r>
              <a:rPr lang="en-US" sz="1200" dirty="0">
                <a:solidFill>
                  <a:srgbClr val="0033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Nottinghamshire Healthcare Mental health survey report for LGBT+ people </a:t>
            </a:r>
            <a:endParaRPr lang="en-GB" sz="1200" dirty="0">
              <a:solidFill>
                <a:srgbClr val="0033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D5EE8-0A43-4622-BC2E-E4B6CA6AD342}"/>
              </a:ext>
            </a:extLst>
          </p:cNvPr>
          <p:cNvSpPr txBox="1"/>
          <p:nvPr/>
        </p:nvSpPr>
        <p:spPr>
          <a:xfrm>
            <a:off x="2109627" y="5609691"/>
            <a:ext cx="690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Nottinghamshire, UK, a 2017 survey showed that 60 per cent of trans respondents had self-harmed and 48 per cent had attempted suicide</a:t>
            </a:r>
            <a:r>
              <a:rPr lang="en-US" baseline="30000" dirty="0"/>
              <a:t>2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Student’s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339" y="1417639"/>
            <a:ext cx="9175897" cy="4708525"/>
          </a:xfrm>
        </p:spPr>
        <p:txBody>
          <a:bodyPr>
            <a:normAutofit/>
          </a:bodyPr>
          <a:lstStyle/>
          <a:p>
            <a:r>
              <a:rPr lang="en-GB" dirty="0"/>
              <a:t>Fear of violence and harassment</a:t>
            </a:r>
            <a:endParaRPr lang="en-GB" sz="1400" dirty="0"/>
          </a:p>
          <a:p>
            <a:r>
              <a:rPr lang="en-GB" dirty="0"/>
              <a:t>Computer systems keep throwing old name up no matter how many times it gets changed</a:t>
            </a:r>
          </a:p>
          <a:p>
            <a:r>
              <a:rPr lang="en-GB" dirty="0"/>
              <a:t>Getting “outed” by people or systems</a:t>
            </a:r>
          </a:p>
          <a:p>
            <a:r>
              <a:rPr lang="en-GB" dirty="0"/>
              <a:t>Lack of gender neutral toilets/facilities</a:t>
            </a:r>
          </a:p>
          <a:p>
            <a:r>
              <a:rPr lang="en-GB" dirty="0"/>
              <a:t>Lack of trans representation within LGBT+ groups</a:t>
            </a:r>
          </a:p>
          <a:p>
            <a:r>
              <a:rPr lang="en-GB" dirty="0"/>
              <a:t>Lack of protocols and policy e.g. to change name, reissue certs, tackle transphobia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6035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83" y="1628800"/>
            <a:ext cx="9356651" cy="453650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May be facing difficulty with family/peers</a:t>
            </a:r>
          </a:p>
          <a:p>
            <a:endParaRPr lang="en-GB" sz="1100" dirty="0"/>
          </a:p>
          <a:p>
            <a:r>
              <a:rPr lang="en-GB" dirty="0"/>
              <a:t>May experience housing or financial issues as a result of estrangement</a:t>
            </a:r>
          </a:p>
          <a:p>
            <a:endParaRPr lang="en-GB" sz="1500" dirty="0"/>
          </a:p>
          <a:p>
            <a:r>
              <a:rPr lang="en-GB" dirty="0"/>
              <a:t>May have long wait for treatment</a:t>
            </a:r>
          </a:p>
          <a:p>
            <a:endParaRPr lang="en-GB" sz="1400" dirty="0"/>
          </a:p>
          <a:p>
            <a:r>
              <a:rPr lang="en-GB" dirty="0"/>
              <a:t>May be struggling with mental health and trauma</a:t>
            </a:r>
          </a:p>
          <a:p>
            <a:endParaRPr lang="en-GB" sz="1400" dirty="0"/>
          </a:p>
          <a:p>
            <a:r>
              <a:rPr lang="en-GB" dirty="0"/>
              <a:t>May have physical healthcare issues</a:t>
            </a:r>
          </a:p>
          <a:p>
            <a:endParaRPr lang="en-GB" sz="1300" dirty="0"/>
          </a:p>
          <a:p>
            <a:r>
              <a:rPr lang="en-GB" dirty="0"/>
              <a:t>May be isolated</a:t>
            </a:r>
          </a:p>
          <a:p>
            <a:endParaRPr lang="en-GB" sz="1300" dirty="0"/>
          </a:p>
          <a:p>
            <a:r>
              <a:rPr lang="en-GB" dirty="0"/>
              <a:t>You may not know they are trans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33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C522-8E0F-41CB-A73B-792F43F6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DFF5F-92F6-468E-99D6-9B976230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529" y="1600201"/>
            <a:ext cx="7844171" cy="4525963"/>
          </a:xfrm>
        </p:spPr>
        <p:txBody>
          <a:bodyPr/>
          <a:lstStyle/>
          <a:p>
            <a:r>
              <a:rPr lang="en-US" dirty="0"/>
              <a:t>The “delusion” myth</a:t>
            </a:r>
          </a:p>
          <a:p>
            <a:r>
              <a:rPr lang="en-US" dirty="0"/>
              <a:t>The “</a:t>
            </a:r>
            <a:r>
              <a:rPr lang="en-US" dirty="0" err="1"/>
              <a:t>detransition</a:t>
            </a:r>
            <a:r>
              <a:rPr lang="en-US" dirty="0"/>
              <a:t>” or “regrets” myth</a:t>
            </a:r>
          </a:p>
          <a:p>
            <a:r>
              <a:rPr lang="en-US" dirty="0"/>
              <a:t>The “social contagion” myth</a:t>
            </a:r>
          </a:p>
          <a:p>
            <a:r>
              <a:rPr lang="en-US" dirty="0"/>
              <a:t>The “risk to cis women” myth</a:t>
            </a:r>
          </a:p>
          <a:p>
            <a:r>
              <a:rPr lang="en-US" dirty="0"/>
              <a:t>The “symptom of autism” myth</a:t>
            </a:r>
          </a:p>
          <a:p>
            <a:r>
              <a:rPr lang="en-US" dirty="0"/>
              <a:t>The “confused gay” myth</a:t>
            </a:r>
          </a:p>
          <a:p>
            <a:r>
              <a:rPr lang="en-US" dirty="0"/>
              <a:t>The “sexual fetish” myth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298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8AA8-C285-431A-B348-35EDA49F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5552C-D035-445E-9DBF-E51F7941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125" y="1394717"/>
            <a:ext cx="7172325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099BCA-FAB8-4B86-B123-240CE2574006}"/>
              </a:ext>
            </a:extLst>
          </p:cNvPr>
          <p:cNvSpPr/>
          <p:nvPr/>
        </p:nvSpPr>
        <p:spPr>
          <a:xfrm>
            <a:off x="1440541" y="455294"/>
            <a:ext cx="8435723" cy="564841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19">
            <a:extLst>
              <a:ext uri="{FF2B5EF4-FFF2-40B4-BE49-F238E27FC236}">
                <a16:creationId xmlns:a16="http://schemas.microsoft.com/office/drawing/2014/main" id="{5399E6AE-F7FD-463F-A126-BE8DB6DC484B}"/>
              </a:ext>
            </a:extLst>
          </p:cNvPr>
          <p:cNvSpPr/>
          <p:nvPr/>
        </p:nvSpPr>
        <p:spPr>
          <a:xfrm>
            <a:off x="4650290" y="3472408"/>
            <a:ext cx="1873562" cy="6583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 scaled="1"/>
            <a:tileRect/>
          </a:gradFill>
          <a:ln w="12700">
            <a:solidFill>
              <a:srgbClr val="385D8A"/>
            </a:solidFill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horz" wrap="square" lIns="64301" tIns="32150" rIns="64301" bIns="32150" anchor="ctr" anchorCtr="1" compatLnSpc="1"/>
          <a:lstStyle/>
          <a:p>
            <a:pPr algn="ctr" defTabSz="64300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kern="0" dirty="0">
                <a:ln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FFFFF"/>
                </a:solidFill>
                <a:latin typeface="Calibri"/>
              </a:rPr>
              <a:t>Non-conforming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2E878C0F-8216-4AF3-BC02-2FC3C83C3B57}"/>
              </a:ext>
            </a:extLst>
          </p:cNvPr>
          <p:cNvSpPr/>
          <p:nvPr/>
        </p:nvSpPr>
        <p:spPr>
          <a:xfrm>
            <a:off x="6234466" y="3544415"/>
            <a:ext cx="2232248" cy="12241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12700">
            <a:solidFill>
              <a:srgbClr val="385D8A"/>
            </a:solidFill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horz" wrap="square" lIns="64301" tIns="32150" rIns="64301" bIns="32150" anchor="ctr" anchorCtr="1" compatLnSpc="1"/>
          <a:lstStyle/>
          <a:p>
            <a:pPr algn="ctr" defTabSz="64300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kern="0" dirty="0">
                <a:ln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FFFFF"/>
                </a:solidFill>
                <a:latin typeface="Calibri"/>
              </a:rPr>
              <a:t>Physical disorders such as EDS and POTS</a:t>
            </a: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CF21A087-0C48-4D46-8110-1D8E0B1CA5F3}"/>
              </a:ext>
            </a:extLst>
          </p:cNvPr>
          <p:cNvSpPr/>
          <p:nvPr/>
        </p:nvSpPr>
        <p:spPr>
          <a:xfrm>
            <a:off x="5658403" y="2608311"/>
            <a:ext cx="1569743" cy="100811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500000" scaled="1"/>
            <a:tileRect/>
          </a:gradFill>
          <a:ln w="12700">
            <a:solidFill>
              <a:srgbClr val="385D8A"/>
            </a:solidFill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horz" wrap="square" lIns="64301" tIns="32150" rIns="64301" bIns="32150" anchor="ctr" anchorCtr="1" compatLnSpc="1"/>
          <a:lstStyle/>
          <a:p>
            <a:pPr algn="ctr" defTabSz="64300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kern="0" dirty="0">
                <a:ln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FFFFF"/>
                </a:solidFill>
                <a:latin typeface="Calibri"/>
              </a:rPr>
              <a:t>Bisexual,</a:t>
            </a:r>
            <a:r>
              <a:rPr lang="en-GB" b="1" kern="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Calibri"/>
              </a:rPr>
              <a:t> </a:t>
            </a:r>
            <a:r>
              <a:rPr lang="en-GB" b="1" kern="0" dirty="0">
                <a:ln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FFFFF"/>
                </a:solidFill>
                <a:latin typeface="Calibri"/>
              </a:rPr>
              <a:t>Lesbian</a:t>
            </a:r>
            <a:r>
              <a:rPr lang="en-GB" b="1" kern="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Calibri"/>
              </a:rPr>
              <a:t> </a:t>
            </a:r>
            <a:r>
              <a:rPr lang="en-GB" b="1" kern="0" dirty="0">
                <a:ln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FFFFF"/>
                </a:solidFill>
                <a:latin typeface="Calibri"/>
              </a:rPr>
              <a:t>or</a:t>
            </a:r>
            <a:r>
              <a:rPr lang="en-GB" b="1" kern="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Calibri"/>
              </a:rPr>
              <a:t> </a:t>
            </a:r>
            <a:r>
              <a:rPr lang="en-GB" b="1" kern="0" dirty="0">
                <a:ln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FFFFF"/>
                </a:solidFill>
                <a:latin typeface="Calibri"/>
              </a:rPr>
              <a:t>Gay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A89C4989-9BF5-433B-9C34-E12EDAC3C887}"/>
              </a:ext>
            </a:extLst>
          </p:cNvPr>
          <p:cNvSpPr/>
          <p:nvPr/>
        </p:nvSpPr>
        <p:spPr>
          <a:xfrm>
            <a:off x="2778082" y="3472407"/>
            <a:ext cx="2071486" cy="7920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2700">
            <a:solidFill>
              <a:srgbClr val="385D8A"/>
            </a:solidFill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horz" wrap="square" lIns="64301" tIns="32150" rIns="64301" bIns="32150" anchor="ctr" anchorCtr="1" compatLnSpc="1"/>
          <a:lstStyle/>
          <a:p>
            <a:pPr algn="ctr" defTabSz="64300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kern="0" dirty="0">
                <a:ln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FFFFF"/>
                </a:solidFill>
                <a:latin typeface="Calibri"/>
              </a:rPr>
              <a:t>Joint</a:t>
            </a:r>
            <a:r>
              <a:rPr lang="en-GB" b="1" kern="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Calibri"/>
              </a:rPr>
              <a:t> </a:t>
            </a:r>
            <a:r>
              <a:rPr lang="en-GB" b="1" kern="0" dirty="0">
                <a:ln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FFFFF"/>
                </a:solidFill>
                <a:latin typeface="Calibri"/>
              </a:rPr>
              <a:t>hypermobility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245C5A5C-2181-4519-A51C-6B2D5FAFBA64}"/>
              </a:ext>
            </a:extLst>
          </p:cNvPr>
          <p:cNvSpPr/>
          <p:nvPr/>
        </p:nvSpPr>
        <p:spPr>
          <a:xfrm>
            <a:off x="4074226" y="3040359"/>
            <a:ext cx="1152128" cy="6076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  <a:tileRect/>
          </a:gradFill>
          <a:ln w="12700">
            <a:solidFill>
              <a:srgbClr val="385D8A"/>
            </a:solidFill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horz" wrap="square" lIns="64301" tIns="32150" rIns="64301" bIns="32150" anchor="ctr" anchorCtr="1" compatLnSpc="1"/>
          <a:lstStyle/>
          <a:p>
            <a:pPr algn="ctr" defTabSz="64300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kern="0" dirty="0">
                <a:ln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FFFFF"/>
                </a:solidFill>
                <a:latin typeface="Calibri"/>
              </a:rPr>
              <a:t>Trans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2AAFBC3A-025F-43B8-9830-EF1BE57B1B82}"/>
              </a:ext>
            </a:extLst>
          </p:cNvPr>
          <p:cNvSpPr/>
          <p:nvPr/>
        </p:nvSpPr>
        <p:spPr>
          <a:xfrm>
            <a:off x="5226354" y="4120479"/>
            <a:ext cx="1368152" cy="55702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 w="12700">
            <a:solidFill>
              <a:srgbClr val="385D8A"/>
            </a:solidFill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horz" wrap="square" lIns="64301" tIns="32150" rIns="64301" bIns="32150" anchor="ctr" anchorCtr="1" compatLnSpc="1"/>
          <a:lstStyle/>
          <a:p>
            <a:pPr algn="ctr" defTabSz="64300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kern="0" dirty="0">
                <a:ln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FFFFF"/>
                </a:solidFill>
                <a:latin typeface="Calibri"/>
              </a:rPr>
              <a:t>Asexual</a:t>
            </a:r>
          </a:p>
        </p:txBody>
      </p:sp>
      <p:sp>
        <p:nvSpPr>
          <p:cNvPr id="11" name="Oval 17">
            <a:extLst>
              <a:ext uri="{FF2B5EF4-FFF2-40B4-BE49-F238E27FC236}">
                <a16:creationId xmlns:a16="http://schemas.microsoft.com/office/drawing/2014/main" id="{500B8F29-1520-45FD-B81A-2193839E8225}"/>
              </a:ext>
            </a:extLst>
          </p:cNvPr>
          <p:cNvSpPr/>
          <p:nvPr/>
        </p:nvSpPr>
        <p:spPr>
          <a:xfrm>
            <a:off x="7026555" y="3112368"/>
            <a:ext cx="1466155" cy="50638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12700">
            <a:solidFill>
              <a:srgbClr val="385D8A"/>
            </a:solidFill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horz" wrap="square" lIns="64301" tIns="32150" rIns="64301" bIns="32150" anchor="ctr" anchorCtr="1" compatLnSpc="1"/>
          <a:lstStyle/>
          <a:p>
            <a:pPr algn="ctr" defTabSz="64300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kern="0" dirty="0">
                <a:ln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FFFFF"/>
                </a:solidFill>
                <a:latin typeface="Calibri"/>
              </a:rPr>
              <a:t>Autistic</a:t>
            </a: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1FC26589-61F3-427E-B94C-A4CFE45B246D}"/>
              </a:ext>
            </a:extLst>
          </p:cNvPr>
          <p:cNvSpPr/>
          <p:nvPr/>
        </p:nvSpPr>
        <p:spPr>
          <a:xfrm>
            <a:off x="6882538" y="2392288"/>
            <a:ext cx="1944216" cy="80232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8100000" scaled="0"/>
            <a:tileRect/>
          </a:gradFill>
          <a:ln w="12700">
            <a:solidFill>
              <a:srgbClr val="385D8A"/>
            </a:solidFill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horz" wrap="square" lIns="64301" tIns="32150" rIns="64301" bIns="32150" anchor="ctr" anchorCtr="1" compatLnSpc="1"/>
          <a:lstStyle/>
          <a:p>
            <a:pPr algn="ctr" defTabSz="64300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kern="0" dirty="0">
                <a:ln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FFFFF"/>
                </a:solidFill>
                <a:latin typeface="Calibri"/>
              </a:rPr>
              <a:t>Synaesthesia</a:t>
            </a:r>
          </a:p>
        </p:txBody>
      </p:sp>
      <p:sp>
        <p:nvSpPr>
          <p:cNvPr id="13" name="Oval 27">
            <a:extLst>
              <a:ext uri="{FF2B5EF4-FFF2-40B4-BE49-F238E27FC236}">
                <a16:creationId xmlns:a16="http://schemas.microsoft.com/office/drawing/2014/main" id="{207798C0-7E9F-4F44-AA5E-146646C5D462}"/>
              </a:ext>
            </a:extLst>
          </p:cNvPr>
          <p:cNvSpPr/>
          <p:nvPr/>
        </p:nvSpPr>
        <p:spPr>
          <a:xfrm>
            <a:off x="4074226" y="4048471"/>
            <a:ext cx="1440160" cy="57606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1"/>
            <a:tileRect/>
          </a:gradFill>
          <a:ln w="12700">
            <a:solidFill>
              <a:srgbClr val="385D8A"/>
            </a:solidFill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horz" wrap="square" lIns="64301" tIns="32150" rIns="64301" bIns="32150" anchor="ctr" anchorCtr="1" compatLnSpc="1"/>
          <a:lstStyle/>
          <a:p>
            <a:pPr algn="ctr" defTabSz="64300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kern="0" dirty="0">
                <a:ln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FFFFF"/>
                </a:solidFill>
                <a:latin typeface="Calibri"/>
              </a:rPr>
              <a:t>Intersex</a:t>
            </a:r>
          </a:p>
        </p:txBody>
      </p:sp>
      <p:sp>
        <p:nvSpPr>
          <p:cNvPr id="14" name="Oval 29">
            <a:extLst>
              <a:ext uri="{FF2B5EF4-FFF2-40B4-BE49-F238E27FC236}">
                <a16:creationId xmlns:a16="http://schemas.microsoft.com/office/drawing/2014/main" id="{3A9191D7-6B6B-42DD-9C43-532071B54786}"/>
              </a:ext>
            </a:extLst>
          </p:cNvPr>
          <p:cNvSpPr/>
          <p:nvPr/>
        </p:nvSpPr>
        <p:spPr>
          <a:xfrm>
            <a:off x="2562059" y="2536304"/>
            <a:ext cx="1857775" cy="9463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  <a:ln w="12700">
            <a:solidFill>
              <a:srgbClr val="385D8A"/>
            </a:solidFill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horz" wrap="square" lIns="64301" tIns="32150" rIns="64301" bIns="32150" anchor="ctr" anchorCtr="1" compatLnSpc="1"/>
          <a:lstStyle/>
          <a:p>
            <a:pPr algn="ctr" defTabSz="64300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kern="0" dirty="0">
                <a:ln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FFFFF"/>
                </a:solidFill>
                <a:latin typeface="Calibri"/>
              </a:rPr>
              <a:t>Atypical</a:t>
            </a:r>
            <a:r>
              <a:rPr lang="en-GB" b="1" kern="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Calibri"/>
              </a:rPr>
              <a:t> </a:t>
            </a:r>
            <a:r>
              <a:rPr lang="en-GB" b="1" kern="0" dirty="0">
                <a:ln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FFFFF"/>
                </a:solidFill>
                <a:latin typeface="Calibri"/>
              </a:rPr>
              <a:t>appearance</a:t>
            </a:r>
          </a:p>
        </p:txBody>
      </p:sp>
      <p:sp>
        <p:nvSpPr>
          <p:cNvPr id="15" name="Oval 30">
            <a:extLst>
              <a:ext uri="{FF2B5EF4-FFF2-40B4-BE49-F238E27FC236}">
                <a16:creationId xmlns:a16="http://schemas.microsoft.com/office/drawing/2014/main" id="{03FF2F75-2DC9-490C-826B-02074647C8D6}"/>
              </a:ext>
            </a:extLst>
          </p:cNvPr>
          <p:cNvSpPr/>
          <p:nvPr/>
        </p:nvSpPr>
        <p:spPr>
          <a:xfrm>
            <a:off x="4218243" y="2464296"/>
            <a:ext cx="1785767" cy="6583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12700">
            <a:solidFill>
              <a:srgbClr val="385D8A"/>
            </a:solidFill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horz" wrap="square" lIns="64301" tIns="32150" rIns="64301" bIns="32150" anchor="ctr" anchorCtr="1" compatLnSpc="1"/>
          <a:lstStyle/>
          <a:p>
            <a:pPr algn="ctr" defTabSz="64300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kern="0" dirty="0">
                <a:ln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FFFFF"/>
                </a:solidFill>
                <a:latin typeface="Calibri"/>
              </a:rPr>
              <a:t>Left-handedness</a:t>
            </a: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D0F94134-81E2-49E6-B665-8E0D96047DE1}"/>
              </a:ext>
            </a:extLst>
          </p:cNvPr>
          <p:cNvSpPr/>
          <p:nvPr/>
        </p:nvSpPr>
        <p:spPr>
          <a:xfrm>
            <a:off x="3066114" y="4192488"/>
            <a:ext cx="1265918" cy="6583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8100000" scaled="1"/>
            <a:tileRect/>
          </a:gradFill>
          <a:ln w="12700">
            <a:solidFill>
              <a:srgbClr val="385D8A"/>
            </a:solidFill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horz" wrap="square" lIns="64301" tIns="32150" rIns="64301" bIns="32150" anchor="ctr" anchorCtr="1" compatLnSpc="1"/>
          <a:lstStyle/>
          <a:p>
            <a:pPr algn="ctr" defTabSz="64300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kern="0" dirty="0">
                <a:ln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FFFFF"/>
                </a:solidFill>
                <a:latin typeface="Calibri"/>
              </a:rPr>
              <a:t>Genius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F7739C-84F9-4D60-8F62-660931576713}"/>
              </a:ext>
            </a:extLst>
          </p:cNvPr>
          <p:cNvSpPr txBox="1"/>
          <p:nvPr/>
        </p:nvSpPr>
        <p:spPr>
          <a:xfrm>
            <a:off x="7890650" y="5052316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accent4">
                    <a:lumMod val="50000"/>
                  </a:schemeClr>
                </a:solidFill>
              </a:rPr>
              <a:t>© Sam Hope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8E9C44-53A4-4A0C-8C27-5F43FFC7D69E}"/>
              </a:ext>
            </a:extLst>
          </p:cNvPr>
          <p:cNvSpPr txBox="1">
            <a:spLocks/>
          </p:cNvSpPr>
          <p:nvPr/>
        </p:nvSpPr>
        <p:spPr>
          <a:xfrm>
            <a:off x="632157" y="339580"/>
            <a:ext cx="9940260" cy="5926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Differences (like being trans and autistic) often cluster together</a:t>
            </a:r>
            <a:br>
              <a:rPr lang="en-GB" sz="3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en-GB" sz="3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br>
              <a:rPr lang="en-GB" sz="3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br>
              <a:rPr lang="en-GB" sz="3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br>
              <a:rPr lang="en-GB" sz="3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br>
              <a:rPr lang="en-GB" sz="3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br>
              <a:rPr lang="en-GB" sz="3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en-GB" sz="3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– this does not imply causality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25DF1D-71F0-4806-9452-22AEAAF8542C}"/>
              </a:ext>
            </a:extLst>
          </p:cNvPr>
          <p:cNvSpPr txBox="1"/>
          <p:nvPr/>
        </p:nvSpPr>
        <p:spPr>
          <a:xfrm>
            <a:off x="11632287" y="158953"/>
            <a:ext cx="369332" cy="66473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200" dirty="0">
                <a:solidFill>
                  <a:srgbClr val="003300"/>
                </a:solidFill>
              </a:rPr>
              <a:t>1. </a:t>
            </a:r>
            <a:r>
              <a:rPr lang="en-US" sz="1200" dirty="0">
                <a:solidFill>
                  <a:srgbClr val="0033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medicine mistreats disabled trans people</a:t>
            </a:r>
            <a:endParaRPr lang="en-US" sz="1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3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677" y="337227"/>
            <a:ext cx="7327998" cy="1143000"/>
          </a:xfrm>
        </p:spPr>
        <p:txBody>
          <a:bodyPr anchor="ctr">
            <a:normAutofit/>
          </a:bodyPr>
          <a:lstStyle/>
          <a:p>
            <a:r>
              <a:rPr lang="en-GB"/>
              <a:t>Sam 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4828" y="1817392"/>
            <a:ext cx="7065089" cy="62903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BACP accredited therapist, supervisor and EDI trainer, MA Trauma Studies</a:t>
            </a:r>
          </a:p>
          <a:p>
            <a:pPr>
              <a:lnSpc>
                <a:spcPct val="90000"/>
              </a:lnSpc>
              <a:buNone/>
            </a:pPr>
            <a:endParaRPr lang="en-GB" sz="2200" dirty="0"/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558DF800-06FB-4978-86AD-C7AD7DD82B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r="7089"/>
          <a:stretch/>
        </p:blipFill>
        <p:spPr>
          <a:xfrm>
            <a:off x="6763315" y="2724344"/>
            <a:ext cx="3252555" cy="2835828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F6E84B-4A7D-4845-8D18-1AF55729B71E}"/>
              </a:ext>
            </a:extLst>
          </p:cNvPr>
          <p:cNvSpPr txBox="1">
            <a:spLocks/>
          </p:cNvSpPr>
          <p:nvPr/>
        </p:nvSpPr>
        <p:spPr>
          <a:xfrm>
            <a:off x="994828" y="2724344"/>
            <a:ext cx="5768487" cy="6290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dirty="0"/>
              <a:t>Disabled, neurodivergent, bi, ace, trans, non-binary (they/them)</a:t>
            </a:r>
          </a:p>
          <a:p>
            <a:pPr>
              <a:lnSpc>
                <a:spcPct val="90000"/>
              </a:lnSpc>
            </a:pPr>
            <a:r>
              <a:rPr lang="en-GB" dirty="0"/>
              <a:t>Author of </a:t>
            </a:r>
            <a:r>
              <a:rPr lang="en-GB" i="1" dirty="0"/>
              <a:t>Person-Centred Counselling for Trans and Gender Diverse People</a:t>
            </a:r>
          </a:p>
          <a:p>
            <a:pPr>
              <a:lnSpc>
                <a:spcPct val="90000"/>
              </a:lnSpc>
            </a:pPr>
            <a:r>
              <a:rPr lang="en-GB" dirty="0"/>
              <a:t>PPI lead, ICTA Project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GB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19B87-C0EF-4B8D-ADBA-E9B62D14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Gender Recognition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65F6-E8FF-4AEB-AB7D-BA8CCD83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19" y="1715350"/>
            <a:ext cx="8250865" cy="4708525"/>
          </a:xfrm>
        </p:spPr>
        <p:txBody>
          <a:bodyPr>
            <a:normAutofit/>
          </a:bodyPr>
          <a:lstStyle/>
          <a:p>
            <a:r>
              <a:rPr lang="en-GB" dirty="0"/>
              <a:t>Gender Recognition Act 2004</a:t>
            </a:r>
          </a:p>
          <a:p>
            <a:pPr lvl="1"/>
            <a:r>
              <a:rPr lang="en-GB" dirty="0"/>
              <a:t>Allows a trans person to change birth certificate</a:t>
            </a:r>
          </a:p>
          <a:p>
            <a:pPr lvl="1"/>
            <a:r>
              <a:rPr lang="en-GB" dirty="0"/>
              <a:t>Many people don’t have one</a:t>
            </a:r>
          </a:p>
          <a:p>
            <a:pPr lvl="1"/>
            <a:r>
              <a:rPr lang="en-GB" dirty="0"/>
              <a:t>Trans people can use single sex facilities without one</a:t>
            </a:r>
          </a:p>
          <a:p>
            <a:pPr lvl="1"/>
            <a:r>
              <a:rPr lang="en-GB" dirty="0"/>
              <a:t>Complex administrative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8EAFD-F46A-4110-B52D-06B67D29A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9" t="32816" r="78721" b="43313"/>
          <a:stretch/>
        </p:blipFill>
        <p:spPr>
          <a:xfrm>
            <a:off x="7751134" y="3843449"/>
            <a:ext cx="3019647" cy="258042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A26BAA-BAD6-48B7-B574-5A2FFA0CDB1B}"/>
              </a:ext>
            </a:extLst>
          </p:cNvPr>
          <p:cNvSpPr txBox="1">
            <a:spLocks/>
          </p:cNvSpPr>
          <p:nvPr/>
        </p:nvSpPr>
        <p:spPr>
          <a:xfrm>
            <a:off x="1116419" y="4898029"/>
            <a:ext cx="7410894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Ireland, Malta, Argentina introduced a statutory declaration (“self-ID”) process without problems</a:t>
            </a:r>
          </a:p>
        </p:txBody>
      </p:sp>
    </p:spTree>
    <p:extLst>
      <p:ext uri="{BB962C8B-B14F-4D97-AF65-F5344CB8AC3E}">
        <p14:creationId xmlns:p14="http://schemas.microsoft.com/office/powerpoint/2010/main" val="1209855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F54B-71C0-4761-A863-F9B8ABF1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7248418" cy="1944216"/>
          </a:xfrm>
        </p:spPr>
        <p:txBody>
          <a:bodyPr>
            <a:normAutofit/>
          </a:bodyPr>
          <a:lstStyle/>
          <a:p>
            <a:r>
              <a:rPr lang="en-GB" dirty="0"/>
              <a:t>Equality Act 2010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61BE-7473-4426-B5FC-AA9CF088F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77" y="1196752"/>
            <a:ext cx="9434623" cy="505519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Gender reassignment is a protected characteristic</a:t>
            </a:r>
          </a:p>
          <a:p>
            <a:pPr lvl="1"/>
            <a:r>
              <a:rPr lang="en-GB" dirty="0"/>
              <a:t>“You can be at any stage in the transition process – from proposing to reassign your gender, to undergoing a process to reassign your gender, or having completed it”</a:t>
            </a:r>
          </a:p>
          <a:p>
            <a:r>
              <a:rPr lang="en-GB" dirty="0"/>
              <a:t>Includes:</a:t>
            </a:r>
          </a:p>
          <a:p>
            <a:pPr lvl="1"/>
            <a:r>
              <a:rPr lang="en-GB" dirty="0"/>
              <a:t>Harassment – making someone feel humiliated, offended or degraded (</a:t>
            </a:r>
            <a:r>
              <a:rPr lang="en-GB" dirty="0" err="1"/>
              <a:t>e.g</a:t>
            </a:r>
            <a:r>
              <a:rPr lang="en-GB" dirty="0"/>
              <a:t> deliberate misgendering)</a:t>
            </a:r>
          </a:p>
          <a:p>
            <a:pPr lvl="1"/>
            <a:r>
              <a:rPr lang="en-GB" dirty="0"/>
              <a:t>Direct discrimination (</a:t>
            </a:r>
            <a:r>
              <a:rPr lang="en-GB" dirty="0" err="1"/>
              <a:t>e.g</a:t>
            </a:r>
            <a:r>
              <a:rPr lang="en-GB" dirty="0"/>
              <a:t> “you have to change jobs now you’ve come out”)</a:t>
            </a:r>
          </a:p>
          <a:p>
            <a:pPr lvl="1"/>
            <a:r>
              <a:rPr lang="en-GB" dirty="0"/>
              <a:t>Indirect discrimination (e.g. “we won’t give you paid time off for treatment despite giving this for other health conditions)</a:t>
            </a:r>
          </a:p>
          <a:p>
            <a:pPr lvl="1"/>
            <a:r>
              <a:rPr lang="en-GB" dirty="0"/>
              <a:t>Exceptions: “A proportionate means of achieving a legitimate aim”</a:t>
            </a:r>
          </a:p>
          <a:p>
            <a:pPr lvl="1"/>
            <a:r>
              <a:rPr lang="en-GB" dirty="0"/>
              <a:t>Non-binary people are covered by the law</a:t>
            </a:r>
          </a:p>
        </p:txBody>
      </p:sp>
    </p:spTree>
    <p:extLst>
      <p:ext uri="{BB962C8B-B14F-4D97-AF65-F5344CB8AC3E}">
        <p14:creationId xmlns:p14="http://schemas.microsoft.com/office/powerpoint/2010/main" val="1751815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69792D-C2E5-4636-AD9B-B6D6C41B0D94}"/>
              </a:ext>
            </a:extLst>
          </p:cNvPr>
          <p:cNvSpPr/>
          <p:nvPr/>
        </p:nvSpPr>
        <p:spPr>
          <a:xfrm>
            <a:off x="1762546" y="945222"/>
            <a:ext cx="3901406" cy="4967556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anguage mat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3953" y="945222"/>
            <a:ext cx="3712673" cy="4967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546" y="692696"/>
            <a:ext cx="3901406" cy="1296144"/>
          </a:xfrm>
        </p:spPr>
        <p:txBody>
          <a:bodyPr>
            <a:normAutofit/>
          </a:bodyPr>
          <a:lstStyle/>
          <a:p>
            <a:r>
              <a:rPr lang="en-GB" b="1" dirty="0"/>
              <a:t>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04865"/>
            <a:ext cx="3077110" cy="3921299"/>
          </a:xfrm>
        </p:spPr>
        <p:txBody>
          <a:bodyPr/>
          <a:lstStyle/>
          <a:p>
            <a:pPr>
              <a:buNone/>
            </a:pPr>
            <a:r>
              <a:rPr lang="en-GB" dirty="0"/>
              <a:t>	“When people are dying, you can't let any slur go unremarked” – Roz </a:t>
            </a:r>
            <a:r>
              <a:rPr lang="en-GB" dirty="0" err="1"/>
              <a:t>Kaveney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2558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A0F714-489D-4ACB-84D6-409DBC1EA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87" y="141269"/>
            <a:ext cx="4379361" cy="4379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B4A7D-1BE3-426F-B3C4-EE9453F55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4" y="1972637"/>
            <a:ext cx="4493232" cy="4493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EFB72E-87A8-4607-9484-8F4FFF706A68}"/>
              </a:ext>
            </a:extLst>
          </p:cNvPr>
          <p:cNvSpPr txBox="1"/>
          <p:nvPr/>
        </p:nvSpPr>
        <p:spPr>
          <a:xfrm>
            <a:off x="3661024" y="614835"/>
            <a:ext cx="232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CC0099"/>
                </a:solidFill>
                <a:latin typeface="Tempus Sans ITC" panose="04020404030D07020202" pitchFamily="82" charset="0"/>
              </a:defRPr>
            </a:lvl1pPr>
          </a:lstStyle>
          <a:p>
            <a:r>
              <a:rPr lang="en-US" dirty="0"/>
              <a:t>It's so hard for me to get it right!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3818A-BD07-4DB3-B4F6-F37E179AB9DA}"/>
              </a:ext>
            </a:extLst>
          </p:cNvPr>
          <p:cNvSpPr txBox="1"/>
          <p:nvPr/>
        </p:nvSpPr>
        <p:spPr>
          <a:xfrm>
            <a:off x="6676917" y="2491947"/>
            <a:ext cx="271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C0099"/>
                </a:solidFill>
                <a:latin typeface="Tempus Sans ITC" panose="04020404030D07020202" pitchFamily="82" charset="0"/>
              </a:rPr>
              <a:t>I </a:t>
            </a:r>
            <a:r>
              <a:rPr lang="en-US" sz="2400" b="1" dirty="0" err="1">
                <a:solidFill>
                  <a:srgbClr val="CC0099"/>
                </a:solidFill>
                <a:latin typeface="Tempus Sans ITC" panose="04020404030D07020202" pitchFamily="82" charset="0"/>
              </a:rPr>
              <a:t>recognise</a:t>
            </a:r>
            <a:r>
              <a:rPr lang="en-US" sz="2400" b="1" dirty="0">
                <a:solidFill>
                  <a:srgbClr val="CC0099"/>
                </a:solidFill>
                <a:latin typeface="Tempus Sans ITC" panose="04020404030D07020202" pitchFamily="82" charset="0"/>
              </a:rPr>
              <a:t> it's hard on you when I get it wrong</a:t>
            </a:r>
            <a:endParaRPr lang="en-GB" sz="2400" b="1" dirty="0">
              <a:solidFill>
                <a:srgbClr val="CC0099"/>
              </a:solidFill>
              <a:latin typeface="Tempus Sans ITC" panose="04020404030D07020202" pitchFamily="8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328B964-822F-4A23-A9CC-ED2D1F726883}"/>
              </a:ext>
            </a:extLst>
          </p:cNvPr>
          <p:cNvSpPr/>
          <p:nvPr/>
        </p:nvSpPr>
        <p:spPr>
          <a:xfrm rot="2588086">
            <a:off x="4250067" y="3398662"/>
            <a:ext cx="866904" cy="772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60097-51D5-4125-A797-871492D5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makes perfect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A4328-6AA7-47C3-A372-2418340E0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the names/terms/pronouns a lot – get comfy with them!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Challenge people when they get it wrong (if student wants that)</a:t>
            </a:r>
          </a:p>
          <a:p>
            <a:endParaRPr lang="en-US" sz="800" dirty="0"/>
          </a:p>
          <a:p>
            <a:r>
              <a:rPr lang="en-US" dirty="0"/>
              <a:t>Don’t be avoidant, be prepared to make mistakes and gently </a:t>
            </a:r>
            <a:r>
              <a:rPr lang="en-US" dirty="0" err="1"/>
              <a:t>apologise</a:t>
            </a:r>
            <a:r>
              <a:rPr lang="en-US" dirty="0"/>
              <a:t>, quickly move 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702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C64DD-3150-4310-B241-6590E0D1EF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198" y="116633"/>
            <a:ext cx="7166228" cy="1080120"/>
          </a:xfrm>
        </p:spPr>
        <p:txBody>
          <a:bodyPr/>
          <a:lstStyle/>
          <a:p>
            <a:r>
              <a:rPr lang="en-GB" dirty="0"/>
              <a:t>Challenging Bullying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F34B8-49BD-49FC-8893-64CD7AF26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50873" y="1052736"/>
            <a:ext cx="9994605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What are the best approaches to tackling bullying/harassment?</a:t>
            </a:r>
          </a:p>
          <a:p>
            <a:pPr lvl="1"/>
            <a:r>
              <a:rPr lang="en-GB" dirty="0"/>
              <a:t>Positive environment where trans people are visible and gender diversity talked about</a:t>
            </a:r>
          </a:p>
          <a:p>
            <a:pPr lvl="1"/>
            <a:r>
              <a:rPr lang="en-GB" dirty="0"/>
              <a:t>Out LGBTQA+ teachers and allies, phobic teachers challenged</a:t>
            </a:r>
          </a:p>
          <a:p>
            <a:pPr lvl="1"/>
            <a:r>
              <a:rPr lang="en-GB" dirty="0"/>
              <a:t>Zero tolerance policy that describes what constitutes bullying</a:t>
            </a:r>
          </a:p>
          <a:p>
            <a:pPr lvl="1"/>
            <a:r>
              <a:rPr lang="en-GB" u="sng" dirty="0"/>
              <a:t>Always</a:t>
            </a:r>
            <a:r>
              <a:rPr lang="en-GB" dirty="0"/>
              <a:t> take it seriously and record it – no bystanders</a:t>
            </a:r>
          </a:p>
          <a:p>
            <a:pPr lvl="1"/>
            <a:r>
              <a:rPr lang="en-GB" dirty="0"/>
              <a:t>Don’t victim blame/minimise/deny</a:t>
            </a:r>
          </a:p>
          <a:p>
            <a:pPr lvl="1"/>
            <a:r>
              <a:rPr lang="en-GB" dirty="0"/>
              <a:t>Develop confidence and awareness (ongoing)</a:t>
            </a:r>
          </a:p>
          <a:p>
            <a:pPr lvl="1"/>
            <a:r>
              <a:rPr lang="en-GB" dirty="0"/>
              <a:t>Challenge poor practice</a:t>
            </a:r>
          </a:p>
          <a:p>
            <a:pPr lvl="1"/>
            <a:r>
              <a:rPr lang="en-GB" dirty="0"/>
              <a:t>Don’t agree with it? Keep it to yourself.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332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helps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26" y="1340768"/>
            <a:ext cx="8902398" cy="475252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/>
              <a:t>Listen</a:t>
            </a:r>
          </a:p>
          <a:p>
            <a:pPr lvl="1"/>
            <a:r>
              <a:rPr lang="en-GB" dirty="0"/>
              <a:t>Every trans person has a unique story – take time to listen/don’t assume</a:t>
            </a:r>
          </a:p>
          <a:p>
            <a:pPr lvl="1"/>
            <a:r>
              <a:rPr lang="en-GB" dirty="0"/>
              <a:t>Trans people are the experts on their own lives</a:t>
            </a:r>
          </a:p>
          <a:p>
            <a:r>
              <a:rPr lang="en-GB" dirty="0"/>
              <a:t>Educate yourself </a:t>
            </a:r>
          </a:p>
          <a:p>
            <a:pPr lvl="1"/>
            <a:r>
              <a:rPr lang="en-GB" dirty="0"/>
              <a:t>don’t expect trans person to educate you (But if you have a relevant question, do ask!)</a:t>
            </a:r>
          </a:p>
          <a:p>
            <a:r>
              <a:rPr lang="en-GB" dirty="0"/>
              <a:t>Trust, accept and reflect person’s language and story</a:t>
            </a:r>
          </a:p>
          <a:p>
            <a:pPr lvl="1"/>
            <a:r>
              <a:rPr lang="en-GB" dirty="0"/>
              <a:t>Treat their words, labels, pronouns with respect</a:t>
            </a:r>
          </a:p>
          <a:p>
            <a:r>
              <a:rPr lang="en-GB" dirty="0"/>
              <a:t>No </a:t>
            </a:r>
            <a:r>
              <a:rPr lang="en-GB" dirty="0" err="1"/>
              <a:t>gatekeeping</a:t>
            </a:r>
            <a:r>
              <a:rPr lang="en-GB" dirty="0"/>
              <a:t>/ </a:t>
            </a:r>
            <a:r>
              <a:rPr lang="en-GB" dirty="0" err="1"/>
              <a:t>pathologising</a:t>
            </a:r>
            <a:r>
              <a:rPr lang="en-GB" dirty="0"/>
              <a:t>/fixing</a:t>
            </a:r>
          </a:p>
          <a:p>
            <a:pPr lvl="1"/>
            <a:r>
              <a:rPr lang="en-GB" dirty="0"/>
              <a:t>All trans people are getting this enough already!</a:t>
            </a:r>
          </a:p>
          <a:p>
            <a:endParaRPr lang="en-GB" sz="1700" dirty="0"/>
          </a:p>
          <a:p>
            <a:endParaRPr lang="en-GB" sz="15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746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BA57-3FCD-4435-B8AC-73C1B9E2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2D464-777B-458C-9628-8D1316846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List 3 things you can do to change things for the better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How will I do it?</a:t>
            </a:r>
            <a:br>
              <a:rPr lang="en-GB" dirty="0"/>
            </a:br>
            <a:r>
              <a:rPr lang="en-GB" dirty="0"/>
              <a:t>- Who can help?</a:t>
            </a:r>
            <a:br>
              <a:rPr lang="en-GB" dirty="0"/>
            </a:br>
            <a:r>
              <a:rPr lang="en-GB" dirty="0"/>
              <a:t>- Deadline?</a:t>
            </a:r>
          </a:p>
        </p:txBody>
      </p:sp>
    </p:spTree>
    <p:extLst>
      <p:ext uri="{BB962C8B-B14F-4D97-AF65-F5344CB8AC3E}">
        <p14:creationId xmlns:p14="http://schemas.microsoft.com/office/powerpoint/2010/main" val="3350103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4009-8497-4E3D-A4A1-A10BF131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Questions?</a:t>
            </a:r>
            <a:endParaRPr lang="en-GB" dirty="0"/>
          </a:p>
        </p:txBody>
      </p:sp>
      <p:pic>
        <p:nvPicPr>
          <p:cNvPr id="5" name="Content Placeholder 4" descr="A picture containing indoor, metalware, cut, arranged&#10;&#10;Description automatically generated">
            <a:extLst>
              <a:ext uri="{FF2B5EF4-FFF2-40B4-BE49-F238E27FC236}">
                <a16:creationId xmlns:a16="http://schemas.microsoft.com/office/drawing/2014/main" id="{ECE12463-BC7B-4E3A-90C9-BF364F3F5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952429"/>
            <a:ext cx="7172325" cy="3821504"/>
          </a:xfrm>
        </p:spPr>
      </p:pic>
    </p:spTree>
    <p:extLst>
      <p:ext uri="{BB962C8B-B14F-4D97-AF65-F5344CB8AC3E}">
        <p14:creationId xmlns:p14="http://schemas.microsoft.com/office/powerpoint/2010/main" val="224476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C7EA55-E764-4893-BE11-BB98966DDAAF}"/>
              </a:ext>
            </a:extLst>
          </p:cNvPr>
          <p:cNvSpPr/>
          <p:nvPr/>
        </p:nvSpPr>
        <p:spPr>
          <a:xfrm>
            <a:off x="1955923" y="1600200"/>
            <a:ext cx="7396986" cy="2260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CA73-727C-47B1-B980-EA53B6BFF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780837"/>
            <a:ext cx="7172325" cy="5345327"/>
          </a:xfrm>
        </p:spPr>
        <p:txBody>
          <a:bodyPr>
            <a:normAutofit/>
          </a:bodyPr>
          <a:lstStyle/>
          <a:p>
            <a:r>
              <a:rPr lang="en-US" sz="3600" dirty="0"/>
              <a:t>Further resources can be found on my website: </a:t>
            </a:r>
            <a:r>
              <a:rPr lang="en-US" sz="3600" dirty="0">
                <a:hlinkClick r:id="rId2"/>
              </a:rPr>
              <a:t>sam-hope.co.uk</a:t>
            </a:r>
            <a:endParaRPr lang="en-US" sz="3600" dirty="0"/>
          </a:p>
          <a:p>
            <a:r>
              <a:rPr lang="en-US" sz="3600" dirty="0"/>
              <a:t>Email me – </a:t>
            </a:r>
            <a:r>
              <a:rPr lang="en-US" sz="3600" dirty="0">
                <a:hlinkClick r:id="rId3"/>
              </a:rPr>
              <a:t>sam@sam-hope.co.uk</a:t>
            </a:r>
            <a:endParaRPr lang="en-GB" sz="3600" dirty="0"/>
          </a:p>
          <a:p>
            <a:pPr marL="0" indent="0">
              <a:buNone/>
            </a:pPr>
            <a:r>
              <a:rPr lang="en-GB" dirty="0"/>
              <a:t>Sources of support: </a:t>
            </a:r>
          </a:p>
          <a:p>
            <a:r>
              <a:rPr lang="en-GB" dirty="0" err="1">
                <a:hlinkClick r:id="rId4"/>
              </a:rPr>
              <a:t>Mindline</a:t>
            </a:r>
            <a:r>
              <a:rPr lang="en-GB" dirty="0">
                <a:hlinkClick r:id="rId4"/>
              </a:rPr>
              <a:t> Trans helpline</a:t>
            </a:r>
            <a:endParaRPr lang="en-GB" dirty="0"/>
          </a:p>
          <a:p>
            <a:r>
              <a:rPr lang="en-GB" dirty="0">
                <a:hlinkClick r:id="rId5"/>
              </a:rPr>
              <a:t>Gendered Intelligence</a:t>
            </a:r>
            <a:endParaRPr lang="en-GB" dirty="0"/>
          </a:p>
          <a:p>
            <a:r>
              <a:rPr lang="en-GB" dirty="0">
                <a:hlinkClick r:id="rId6"/>
              </a:rPr>
              <a:t>Mermaids</a:t>
            </a:r>
            <a:endParaRPr lang="en-GB" dirty="0"/>
          </a:p>
          <a:p>
            <a:r>
              <a:rPr lang="en-GB" dirty="0" err="1"/>
              <a:t>TransUnite</a:t>
            </a:r>
            <a:r>
              <a:rPr lang="en-GB" dirty="0"/>
              <a:t>: </a:t>
            </a:r>
            <a:r>
              <a:rPr lang="en-GB" dirty="0">
                <a:hlinkClick r:id="rId7"/>
              </a:rPr>
              <a:t>list of support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33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9209-9E65-4AE4-BF52-C94C29AE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411B3-ED9F-479F-B473-3286514D6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522" y="1924493"/>
            <a:ext cx="8708064" cy="4201671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Culturally competent language and approaches to gender diversity</a:t>
            </a:r>
          </a:p>
          <a:p>
            <a:pPr lvl="0"/>
            <a:r>
              <a:rPr lang="en-GB" dirty="0"/>
              <a:t>Debunking myths and stereotypes</a:t>
            </a:r>
          </a:p>
          <a:p>
            <a:pPr lvl="0"/>
            <a:r>
              <a:rPr lang="en-GB" dirty="0"/>
              <a:t>Mental health, trans people and the minority stress model</a:t>
            </a:r>
          </a:p>
          <a:p>
            <a:pPr lvl="0"/>
            <a:r>
              <a:rPr lang="en-GB" dirty="0"/>
              <a:t>Understanding the diversity of trans experiences</a:t>
            </a:r>
          </a:p>
        </p:txBody>
      </p:sp>
    </p:spTree>
    <p:extLst>
      <p:ext uri="{BB962C8B-B14F-4D97-AF65-F5344CB8AC3E}">
        <p14:creationId xmlns:p14="http://schemas.microsoft.com/office/powerpoint/2010/main" val="351421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lliant-Boy-Beautiful-Gi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6908" y="764616"/>
            <a:ext cx="6805582" cy="4958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280A8C6-CD16-4053-BB81-EFE88A387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782079"/>
              </p:ext>
            </p:extLst>
          </p:nvPr>
        </p:nvGraphicFramePr>
        <p:xfrm>
          <a:off x="1477926" y="300555"/>
          <a:ext cx="7915881" cy="25412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14300" dir="2700000" algn="tl" rotWithShape="0">
                    <a:prstClr val="black">
                      <a:alpha val="32000"/>
                    </a:prstClr>
                  </a:outerShdw>
                </a:effectLst>
                <a:tableStyleId>{F5AB1C69-6EDB-4FF4-983F-18BD219EF322}</a:tableStyleId>
              </a:tblPr>
              <a:tblGrid>
                <a:gridCol w="2638627">
                  <a:extLst>
                    <a:ext uri="{9D8B030D-6E8A-4147-A177-3AD203B41FA5}">
                      <a16:colId xmlns:a16="http://schemas.microsoft.com/office/drawing/2014/main" val="2227638856"/>
                    </a:ext>
                  </a:extLst>
                </a:gridCol>
                <a:gridCol w="2638627">
                  <a:extLst>
                    <a:ext uri="{9D8B030D-6E8A-4147-A177-3AD203B41FA5}">
                      <a16:colId xmlns:a16="http://schemas.microsoft.com/office/drawing/2014/main" val="3868077388"/>
                    </a:ext>
                  </a:extLst>
                </a:gridCol>
                <a:gridCol w="2638627">
                  <a:extLst>
                    <a:ext uri="{9D8B030D-6E8A-4147-A177-3AD203B41FA5}">
                      <a16:colId xmlns:a16="http://schemas.microsoft.com/office/drawing/2014/main" val="235476734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r>
                        <a:rPr lang="en-US" sz="3200" dirty="0"/>
                        <a:t>Observed</a:t>
                      </a:r>
                      <a:endParaRPr lang="en-GB" sz="32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Assigned</a:t>
                      </a:r>
                      <a:endParaRPr lang="en-GB" sz="32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Assumed</a:t>
                      </a:r>
                      <a:endParaRPr lang="en-GB" sz="32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86268374"/>
                  </a:ext>
                </a:extLst>
              </a:tr>
              <a:tr h="119443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Genital shape</a:t>
                      </a:r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Legal sex, pronouns, gendered labels, gender, gendered name, social role</a:t>
                      </a:r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Gametes, chromosomes, reproduction, gender identity</a:t>
                      </a:r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en-GB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763342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9C4BC4F-6F3F-4A89-BEE6-DC979FB2A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66993"/>
              </p:ext>
            </p:extLst>
          </p:nvPr>
        </p:nvGraphicFramePr>
        <p:xfrm>
          <a:off x="1477926" y="3429000"/>
          <a:ext cx="7915880" cy="24193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  <a:tableStyleId>{F5AB1C69-6EDB-4FF4-983F-18BD219EF322}</a:tableStyleId>
              </a:tblPr>
              <a:tblGrid>
                <a:gridCol w="3977906">
                  <a:extLst>
                    <a:ext uri="{9D8B030D-6E8A-4147-A177-3AD203B41FA5}">
                      <a16:colId xmlns:a16="http://schemas.microsoft.com/office/drawing/2014/main" val="2227638856"/>
                    </a:ext>
                  </a:extLst>
                </a:gridCol>
                <a:gridCol w="3937974">
                  <a:extLst>
                    <a:ext uri="{9D8B030D-6E8A-4147-A177-3AD203B41FA5}">
                      <a16:colId xmlns:a16="http://schemas.microsoft.com/office/drawing/2014/main" val="3868077388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Biology</a:t>
                      </a:r>
                      <a:endParaRPr lang="en-GB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Construct</a:t>
                      </a:r>
                      <a:endParaRPr lang="en-GB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86268374"/>
                  </a:ext>
                </a:extLst>
              </a:tr>
              <a:tr h="1194435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Genitals, gametes*, chromosomes*, gender identity* (proven to have a clear biological component)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2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All usually unknown at birth</a:t>
                      </a:r>
                      <a:endParaRPr lang="en-GB" sz="2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Birth cert, pronouns, name, legal sex, gender roles, labels (man/woman, masculine/feminine, male/female, sex/gender)</a:t>
                      </a:r>
                      <a:endParaRPr lang="en-GB" sz="2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7633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03990E-B637-4DFA-8CD5-5E601332C150}"/>
              </a:ext>
            </a:extLst>
          </p:cNvPr>
          <p:cNvSpPr txBox="1"/>
          <p:nvPr/>
        </p:nvSpPr>
        <p:spPr>
          <a:xfrm>
            <a:off x="11279671" y="210620"/>
            <a:ext cx="738664" cy="66473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200" dirty="0">
                <a:solidFill>
                  <a:srgbClr val="0033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 C Fine(2010) Delusions of Gender: How Our Minds, Society, and </a:t>
            </a:r>
            <a:r>
              <a:rPr lang="en-US" sz="1200" dirty="0" err="1">
                <a:solidFill>
                  <a:srgbClr val="0033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Neurosexism</a:t>
            </a:r>
            <a:r>
              <a:rPr lang="en-US" sz="1200" dirty="0">
                <a:solidFill>
                  <a:srgbClr val="0033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Create Difference. </a:t>
            </a:r>
            <a:endParaRPr lang="en-US" sz="1200" dirty="0">
              <a:solidFill>
                <a:srgbClr val="003300"/>
              </a:solidFill>
            </a:endParaRPr>
          </a:p>
          <a:p>
            <a:r>
              <a:rPr lang="en-US" sz="1200" dirty="0">
                <a:solidFill>
                  <a:srgbClr val="0033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 C Fine(2017) Testosterone Rex: Unmaking the Myths of Our Gendered Minds.</a:t>
            </a:r>
            <a:endParaRPr lang="en-US" sz="1200" dirty="0">
              <a:solidFill>
                <a:srgbClr val="003300"/>
              </a:solidFill>
            </a:endParaRPr>
          </a:p>
          <a:p>
            <a:r>
              <a:rPr lang="en-US" sz="1200" dirty="0">
                <a:solidFill>
                  <a:srgbClr val="0033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Scientific American. Sex Redefined: The Idea of 2 Sexes Is Overly Simplistic</a:t>
            </a:r>
            <a:endParaRPr lang="en-US" sz="1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1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8F6A8A-CA51-41D6-8F9A-45F514A7917D}"/>
              </a:ext>
            </a:extLst>
          </p:cNvPr>
          <p:cNvSpPr/>
          <p:nvPr/>
        </p:nvSpPr>
        <p:spPr>
          <a:xfrm>
            <a:off x="1233377" y="834220"/>
            <a:ext cx="8335925" cy="487301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Example: a child is . . .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Observed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as having a vulva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Assigned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 legal sex, a pronoun, a (likely) gendered name, socially constructed labels, e.g. girl/woman, social rules/roles, sex segregation rules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Assumed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to have womb, vagina, large gametes, XX chromosomes, ability to bear children, ability to live congruently in the 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social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designation “girl/woman” 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all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of these assumptions may be incorrect)</a:t>
            </a: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53591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FD10-EE6B-4B80-8721-F49D52748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502" y="1273099"/>
            <a:ext cx="9058939" cy="4853065"/>
          </a:xfrm>
        </p:spPr>
        <p:txBody>
          <a:bodyPr>
            <a:normAutofit/>
          </a:bodyPr>
          <a:lstStyle/>
          <a:p>
            <a:r>
              <a:rPr lang="en-US" dirty="0"/>
              <a:t>Strong evidence that gender identity has a “durable biological element</a:t>
            </a:r>
            <a:r>
              <a:rPr lang="en-US" baseline="30000" dirty="0"/>
              <a:t>1</a:t>
            </a:r>
            <a:r>
              <a:rPr lang="en-US" dirty="0"/>
              <a:t>”</a:t>
            </a:r>
          </a:p>
          <a:p>
            <a:r>
              <a:rPr lang="en-US" dirty="0"/>
              <a:t>Many-layered experience:</a:t>
            </a:r>
          </a:p>
          <a:p>
            <a:pPr lvl="1"/>
            <a:r>
              <a:rPr lang="en-US" dirty="0"/>
              <a:t>Our internal sense of who we are</a:t>
            </a:r>
          </a:p>
          <a:p>
            <a:pPr lvl="1"/>
            <a:r>
              <a:rPr lang="en-US" dirty="0"/>
              <a:t>How our brains map onto our bodies</a:t>
            </a:r>
          </a:p>
          <a:p>
            <a:pPr lvl="1"/>
            <a:r>
              <a:rPr lang="en-US" dirty="0"/>
              <a:t>Which genders we do and do not emulate (unconsciously or otherwise)</a:t>
            </a:r>
          </a:p>
          <a:p>
            <a:pPr lvl="1"/>
            <a:r>
              <a:rPr lang="en-US" dirty="0"/>
              <a:t>How others experience our gender and interact with us</a:t>
            </a:r>
          </a:p>
          <a:p>
            <a:pPr lvl="1"/>
            <a:r>
              <a:rPr lang="en-US" dirty="0"/>
              <a:t>Varies in intensity from person to person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F598F2-4E50-4434-8199-E4D17C50B822}"/>
              </a:ext>
            </a:extLst>
          </p:cNvPr>
          <p:cNvSpPr txBox="1">
            <a:spLocks/>
          </p:cNvSpPr>
          <p:nvPr/>
        </p:nvSpPr>
        <p:spPr>
          <a:xfrm>
            <a:off x="2752479" y="0"/>
            <a:ext cx="5351477" cy="128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“Gender identity”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B8D60-DA5A-42EF-A5F1-BCB74E76064C}"/>
              </a:ext>
            </a:extLst>
          </p:cNvPr>
          <p:cNvSpPr txBox="1"/>
          <p:nvPr/>
        </p:nvSpPr>
        <p:spPr>
          <a:xfrm>
            <a:off x="11699358" y="105310"/>
            <a:ext cx="369332" cy="66473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200" dirty="0">
                <a:solidFill>
                  <a:srgbClr val="0033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Endocrine Society Position Statement</a:t>
            </a:r>
            <a:endParaRPr lang="en-US" sz="1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25BC-E1FA-42C4-ACF7-A0AAC1DC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60" y="286158"/>
            <a:ext cx="2648592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“Trans”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9B59C-2069-4D58-8C62-1D1A125A4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05" y="1084721"/>
            <a:ext cx="8090270" cy="51113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Any person who experiences incongruence with the gender they were assigned into at birth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C47C89-BC26-4A0C-BAEB-26C89A386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t="61018" r="47502" b="15090"/>
          <a:stretch/>
        </p:blipFill>
        <p:spPr>
          <a:xfrm>
            <a:off x="2323644" y="4469001"/>
            <a:ext cx="6685849" cy="166857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DA7FCBA-889D-452C-9E03-90C052635136}"/>
              </a:ext>
            </a:extLst>
          </p:cNvPr>
          <p:cNvSpPr/>
          <p:nvPr/>
        </p:nvSpPr>
        <p:spPr>
          <a:xfrm>
            <a:off x="2179611" y="2661008"/>
            <a:ext cx="6973914" cy="3601029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188C3C-1F8F-4AA6-AC18-6CCA9E96F423}"/>
              </a:ext>
            </a:extLst>
          </p:cNvPr>
          <p:cNvSpPr txBox="1"/>
          <p:nvPr/>
        </p:nvSpPr>
        <p:spPr>
          <a:xfrm rot="18809270">
            <a:off x="3474641" y="1224270"/>
            <a:ext cx="4572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   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Gender roles</a:t>
            </a:r>
          </a:p>
          <a:p>
            <a:r>
              <a:rPr lang="en-GB" dirty="0"/>
              <a:t>       Gender rules</a:t>
            </a:r>
          </a:p>
          <a:p>
            <a:r>
              <a:rPr lang="en-GB" dirty="0"/>
              <a:t>            Gender segregation</a:t>
            </a:r>
          </a:p>
          <a:p>
            <a:r>
              <a:rPr lang="en-GB" dirty="0"/>
              <a:t>                Gender enforcement</a:t>
            </a:r>
          </a:p>
          <a:p>
            <a:r>
              <a:rPr lang="en-GB" dirty="0"/>
              <a:t>                     Gender expression</a:t>
            </a:r>
          </a:p>
          <a:p>
            <a:r>
              <a:rPr lang="en-GB" dirty="0"/>
              <a:t>                          Other people's genders</a:t>
            </a:r>
          </a:p>
          <a:p>
            <a:r>
              <a:rPr lang="en-GB" dirty="0"/>
              <a:t>                               Gender socialisation</a:t>
            </a:r>
          </a:p>
          <a:p>
            <a:r>
              <a:rPr lang="en-GB" dirty="0"/>
              <a:t>                                    Gendered appearance . . 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467387-8CC5-4293-A48C-02456E7FA309}"/>
              </a:ext>
            </a:extLst>
          </p:cNvPr>
          <p:cNvSpPr txBox="1"/>
          <p:nvPr/>
        </p:nvSpPr>
        <p:spPr>
          <a:xfrm rot="18809270">
            <a:off x="2221760" y="2387738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How I relate to . . .</a:t>
            </a:r>
          </a:p>
          <a:p>
            <a:endParaRPr lang="en-GB" dirty="0"/>
          </a:p>
          <a:p>
            <a:r>
              <a:rPr lang="en-GB" dirty="0"/>
              <a:t>          My body</a:t>
            </a:r>
          </a:p>
          <a:p>
            <a:r>
              <a:rPr lang="en-GB" dirty="0"/>
              <a:t>              My sense of self</a:t>
            </a:r>
          </a:p>
          <a:p>
            <a:r>
              <a:rPr lang="en-GB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73504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Little Trans History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Evidence of gender diversity in historic/ archaeological record</a:t>
            </a:r>
            <a:endParaRPr lang="en-GB" sz="1200" dirty="0"/>
          </a:p>
          <a:p>
            <a:r>
              <a:rPr lang="en-GB" dirty="0"/>
              <a:t>Celebrated in many cultures –          </a:t>
            </a:r>
          </a:p>
          <a:p>
            <a:pPr marL="0" indent="0">
              <a:buNone/>
            </a:pPr>
            <a:r>
              <a:rPr lang="en-GB" dirty="0"/>
              <a:t>    </a:t>
            </a:r>
            <a:r>
              <a:rPr lang="en-GB" dirty="0" err="1"/>
              <a:t>pathologised</a:t>
            </a:r>
            <a:r>
              <a:rPr lang="en-GB" dirty="0"/>
              <a:t> by colonialism</a:t>
            </a:r>
          </a:p>
        </p:txBody>
      </p:sp>
      <p:pic>
        <p:nvPicPr>
          <p:cNvPr id="4" name="Picture 3" descr="crow-two-spirits-1928.jpg">
            <a:extLst>
              <a:ext uri="{FF2B5EF4-FFF2-40B4-BE49-F238E27FC236}">
                <a16:creationId xmlns:a16="http://schemas.microsoft.com/office/drawing/2014/main" id="{EE7994AD-010C-494C-89C5-C910F195B2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0625" y="2317214"/>
            <a:ext cx="2305390" cy="3091935"/>
          </a:xfrm>
          <a:prstGeom prst="rect">
            <a:avLst/>
          </a:prstGeom>
        </p:spPr>
      </p:pic>
      <p:pic>
        <p:nvPicPr>
          <p:cNvPr id="5" name="Picture 4" descr="Hijras-008.jpg">
            <a:extLst>
              <a:ext uri="{FF2B5EF4-FFF2-40B4-BE49-F238E27FC236}">
                <a16:creationId xmlns:a16="http://schemas.microsoft.com/office/drawing/2014/main" id="{359EF369-B065-4061-8FC6-E97E7A6FED2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667" y="3923296"/>
            <a:ext cx="3457010" cy="2074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86CD5A-49D1-413A-8755-3132E13958FB}"/>
              </a:ext>
            </a:extLst>
          </p:cNvPr>
          <p:cNvSpPr txBox="1"/>
          <p:nvPr/>
        </p:nvSpPr>
        <p:spPr>
          <a:xfrm>
            <a:off x="6473687" y="53511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Indigenous American </a:t>
            </a:r>
          </a:p>
          <a:p>
            <a:pPr algn="r"/>
            <a:r>
              <a:rPr lang="en-GB" dirty="0">
                <a:hlinkClick r:id="rId5"/>
              </a:rPr>
              <a:t>Two-spirit</a:t>
            </a:r>
            <a:r>
              <a:rPr lang="en-GB" dirty="0"/>
              <a:t> people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7FD4A-C632-4CC8-A1F0-D2C6F72A979F}"/>
              </a:ext>
            </a:extLst>
          </p:cNvPr>
          <p:cNvSpPr txBox="1"/>
          <p:nvPr/>
        </p:nvSpPr>
        <p:spPr>
          <a:xfrm>
            <a:off x="5789611" y="409538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Indian </a:t>
            </a:r>
          </a:p>
          <a:p>
            <a:r>
              <a:rPr lang="en-GB" dirty="0">
                <a:hlinkClick r:id="rId6"/>
              </a:rPr>
              <a:t>Hijras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154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1475</Words>
  <Application>Microsoft Office PowerPoint</Application>
  <PresentationFormat>Widescreen</PresentationFormat>
  <Paragraphs>222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Tempus Sans ITC</vt:lpstr>
      <vt:lpstr>Office Theme</vt:lpstr>
      <vt:lpstr>Understanding Gender Diversity </vt:lpstr>
      <vt:lpstr>Sam Hope</vt:lpstr>
      <vt:lpstr>Learning Outcomes</vt:lpstr>
      <vt:lpstr>PowerPoint Presentation</vt:lpstr>
      <vt:lpstr>PowerPoint Presentation</vt:lpstr>
      <vt:lpstr>PowerPoint Presentation</vt:lpstr>
      <vt:lpstr>PowerPoint Presentation</vt:lpstr>
      <vt:lpstr>“Trans” </vt:lpstr>
      <vt:lpstr>A Little Trans History . . .</vt:lpstr>
      <vt:lpstr>PowerPoint Presentation</vt:lpstr>
      <vt:lpstr>PowerPoint Presentation</vt:lpstr>
      <vt:lpstr>Declassified as a mental illness</vt:lpstr>
      <vt:lpstr>Minority stress model</vt:lpstr>
      <vt:lpstr>Summary of research evidence</vt:lpstr>
      <vt:lpstr>Suicide Statistics for Trans People1</vt:lpstr>
      <vt:lpstr>Student’s Experiences</vt:lpstr>
      <vt:lpstr>Student Experiences</vt:lpstr>
      <vt:lpstr>Myths</vt:lpstr>
      <vt:lpstr>PowerPoint Presentation</vt:lpstr>
      <vt:lpstr>Gender Recognition Act</vt:lpstr>
      <vt:lpstr>Equality Act 2010 </vt:lpstr>
      <vt:lpstr>LANGUAGE</vt:lpstr>
      <vt:lpstr>PowerPoint Presentation</vt:lpstr>
      <vt:lpstr>Practice makes perfect</vt:lpstr>
      <vt:lpstr>Challenging Bullying</vt:lpstr>
      <vt:lpstr>What helps</vt:lpstr>
      <vt:lpstr>Action Plan</vt:lpstr>
      <vt:lpstr>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 Awareness Training</dc:title>
  <dc:creator>Sam Hope</dc:creator>
  <cp:lastModifiedBy>Sam Hope</cp:lastModifiedBy>
  <cp:revision>6</cp:revision>
  <dcterms:created xsi:type="dcterms:W3CDTF">2021-01-13T21:18:40Z</dcterms:created>
  <dcterms:modified xsi:type="dcterms:W3CDTF">2021-12-04T19:13:08Z</dcterms:modified>
</cp:coreProperties>
</file>