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3"/>
  </p:notesMasterIdLst>
  <p:sldIdLst>
    <p:sldId id="289" r:id="rId6"/>
    <p:sldId id="294" r:id="rId7"/>
    <p:sldId id="295" r:id="rId8"/>
    <p:sldId id="293" r:id="rId9"/>
    <p:sldId id="296" r:id="rId10"/>
    <p:sldId id="297" r:id="rId11"/>
    <p:sldId id="303" r:id="rId12"/>
    <p:sldId id="298" r:id="rId13"/>
    <p:sldId id="299" r:id="rId14"/>
    <p:sldId id="309" r:id="rId15"/>
    <p:sldId id="300" r:id="rId16"/>
    <p:sldId id="308" r:id="rId17"/>
    <p:sldId id="311" r:id="rId18"/>
    <p:sldId id="312" r:id="rId19"/>
    <p:sldId id="301" r:id="rId20"/>
    <p:sldId id="302" r:id="rId21"/>
    <p:sldId id="270" r:id="rId22"/>
    <p:sldId id="271" r:id="rId23"/>
    <p:sldId id="305" r:id="rId24"/>
    <p:sldId id="306" r:id="rId25"/>
    <p:sldId id="307" r:id="rId26"/>
    <p:sldId id="310" r:id="rId27"/>
    <p:sldId id="316" r:id="rId28"/>
    <p:sldId id="318" r:id="rId29"/>
    <p:sldId id="314" r:id="rId30"/>
    <p:sldId id="313" r:id="rId31"/>
    <p:sldId id="317" r:id="rId3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90000"/>
      </a:lnSpc>
      <a:spcBef>
        <a:spcPts val="0"/>
      </a:spcBef>
      <a:spcAft>
        <a:spcPts val="0"/>
      </a:spcAft>
      <a:buClrTx/>
      <a:buSzTx/>
      <a:buFontTx/>
      <a:buNone/>
      <a:tabLst/>
      <a:defRPr kumimoji="0" sz="4400" b="1" i="0" u="none" strike="noStrike" cap="none" spc="0" normalizeH="0" baseline="0">
        <a:ln>
          <a:noFill/>
        </a:ln>
        <a:solidFill>
          <a:srgbClr val="FFFFFF"/>
        </a:solidFill>
        <a:effectLst/>
        <a:uFillTx/>
        <a:latin typeface="Arial"/>
        <a:ea typeface="Arial"/>
        <a:cs typeface="Arial"/>
        <a:sym typeface="Arial"/>
      </a:defRPr>
    </a:lvl1pPr>
    <a:lvl2pPr marL="0" marR="0" indent="0" algn="l" defTabSz="914400" rtl="0" fontAlgn="auto" latinLnBrk="0" hangingPunct="0">
      <a:lnSpc>
        <a:spcPct val="90000"/>
      </a:lnSpc>
      <a:spcBef>
        <a:spcPts val="0"/>
      </a:spcBef>
      <a:spcAft>
        <a:spcPts val="0"/>
      </a:spcAft>
      <a:buClrTx/>
      <a:buSzTx/>
      <a:buFontTx/>
      <a:buNone/>
      <a:tabLst/>
      <a:defRPr kumimoji="0" sz="4400" b="1" i="0" u="none" strike="noStrike" cap="none" spc="0" normalizeH="0" baseline="0">
        <a:ln>
          <a:noFill/>
        </a:ln>
        <a:solidFill>
          <a:srgbClr val="FFFFFF"/>
        </a:solidFill>
        <a:effectLst/>
        <a:uFillTx/>
        <a:latin typeface="Arial"/>
        <a:ea typeface="Arial"/>
        <a:cs typeface="Arial"/>
        <a:sym typeface="Arial"/>
      </a:defRPr>
    </a:lvl2pPr>
    <a:lvl3pPr marL="0" marR="0" indent="0" algn="l" defTabSz="914400" rtl="0" fontAlgn="auto" latinLnBrk="0" hangingPunct="0">
      <a:lnSpc>
        <a:spcPct val="90000"/>
      </a:lnSpc>
      <a:spcBef>
        <a:spcPts val="0"/>
      </a:spcBef>
      <a:spcAft>
        <a:spcPts val="0"/>
      </a:spcAft>
      <a:buClrTx/>
      <a:buSzTx/>
      <a:buFontTx/>
      <a:buNone/>
      <a:tabLst/>
      <a:defRPr kumimoji="0" sz="4400" b="1" i="0" u="none" strike="noStrike" cap="none" spc="0" normalizeH="0" baseline="0">
        <a:ln>
          <a:noFill/>
        </a:ln>
        <a:solidFill>
          <a:srgbClr val="FFFFFF"/>
        </a:solidFill>
        <a:effectLst/>
        <a:uFillTx/>
        <a:latin typeface="Arial"/>
        <a:ea typeface="Arial"/>
        <a:cs typeface="Arial"/>
        <a:sym typeface="Arial"/>
      </a:defRPr>
    </a:lvl3pPr>
    <a:lvl4pPr marL="0" marR="0" indent="0" algn="l" defTabSz="914400" rtl="0" fontAlgn="auto" latinLnBrk="0" hangingPunct="0">
      <a:lnSpc>
        <a:spcPct val="90000"/>
      </a:lnSpc>
      <a:spcBef>
        <a:spcPts val="0"/>
      </a:spcBef>
      <a:spcAft>
        <a:spcPts val="0"/>
      </a:spcAft>
      <a:buClrTx/>
      <a:buSzTx/>
      <a:buFontTx/>
      <a:buNone/>
      <a:tabLst/>
      <a:defRPr kumimoji="0" sz="4400" b="1" i="0" u="none" strike="noStrike" cap="none" spc="0" normalizeH="0" baseline="0">
        <a:ln>
          <a:noFill/>
        </a:ln>
        <a:solidFill>
          <a:srgbClr val="FFFFFF"/>
        </a:solidFill>
        <a:effectLst/>
        <a:uFillTx/>
        <a:latin typeface="Arial"/>
        <a:ea typeface="Arial"/>
        <a:cs typeface="Arial"/>
        <a:sym typeface="Arial"/>
      </a:defRPr>
    </a:lvl4pPr>
    <a:lvl5pPr marL="0" marR="0" indent="0" algn="l" defTabSz="914400" rtl="0" fontAlgn="auto" latinLnBrk="0" hangingPunct="0">
      <a:lnSpc>
        <a:spcPct val="90000"/>
      </a:lnSpc>
      <a:spcBef>
        <a:spcPts val="0"/>
      </a:spcBef>
      <a:spcAft>
        <a:spcPts val="0"/>
      </a:spcAft>
      <a:buClrTx/>
      <a:buSzTx/>
      <a:buFontTx/>
      <a:buNone/>
      <a:tabLst/>
      <a:defRPr kumimoji="0" sz="4400" b="1" i="0" u="none" strike="noStrike" cap="none" spc="0" normalizeH="0" baseline="0">
        <a:ln>
          <a:noFill/>
        </a:ln>
        <a:solidFill>
          <a:srgbClr val="FFFFFF"/>
        </a:solidFill>
        <a:effectLst/>
        <a:uFillTx/>
        <a:latin typeface="Arial"/>
        <a:ea typeface="Arial"/>
        <a:cs typeface="Arial"/>
        <a:sym typeface="Arial"/>
      </a:defRPr>
    </a:lvl5pPr>
    <a:lvl6pPr marL="0" marR="0" indent="0" algn="l" defTabSz="914400" rtl="0" fontAlgn="auto" latinLnBrk="0" hangingPunct="0">
      <a:lnSpc>
        <a:spcPct val="90000"/>
      </a:lnSpc>
      <a:spcBef>
        <a:spcPts val="0"/>
      </a:spcBef>
      <a:spcAft>
        <a:spcPts val="0"/>
      </a:spcAft>
      <a:buClrTx/>
      <a:buSzTx/>
      <a:buFontTx/>
      <a:buNone/>
      <a:tabLst/>
      <a:defRPr kumimoji="0" sz="4400" b="1" i="0" u="none" strike="noStrike" cap="none" spc="0" normalizeH="0" baseline="0">
        <a:ln>
          <a:noFill/>
        </a:ln>
        <a:solidFill>
          <a:srgbClr val="FFFFFF"/>
        </a:solidFill>
        <a:effectLst/>
        <a:uFillTx/>
        <a:latin typeface="Arial"/>
        <a:ea typeface="Arial"/>
        <a:cs typeface="Arial"/>
        <a:sym typeface="Arial"/>
      </a:defRPr>
    </a:lvl6pPr>
    <a:lvl7pPr marL="0" marR="0" indent="0" algn="l" defTabSz="914400" rtl="0" fontAlgn="auto" latinLnBrk="0" hangingPunct="0">
      <a:lnSpc>
        <a:spcPct val="90000"/>
      </a:lnSpc>
      <a:spcBef>
        <a:spcPts val="0"/>
      </a:spcBef>
      <a:spcAft>
        <a:spcPts val="0"/>
      </a:spcAft>
      <a:buClrTx/>
      <a:buSzTx/>
      <a:buFontTx/>
      <a:buNone/>
      <a:tabLst/>
      <a:defRPr kumimoji="0" sz="4400" b="1" i="0" u="none" strike="noStrike" cap="none" spc="0" normalizeH="0" baseline="0">
        <a:ln>
          <a:noFill/>
        </a:ln>
        <a:solidFill>
          <a:srgbClr val="FFFFFF"/>
        </a:solidFill>
        <a:effectLst/>
        <a:uFillTx/>
        <a:latin typeface="Arial"/>
        <a:ea typeface="Arial"/>
        <a:cs typeface="Arial"/>
        <a:sym typeface="Arial"/>
      </a:defRPr>
    </a:lvl7pPr>
    <a:lvl8pPr marL="0" marR="0" indent="0" algn="l" defTabSz="914400" rtl="0" fontAlgn="auto" latinLnBrk="0" hangingPunct="0">
      <a:lnSpc>
        <a:spcPct val="90000"/>
      </a:lnSpc>
      <a:spcBef>
        <a:spcPts val="0"/>
      </a:spcBef>
      <a:spcAft>
        <a:spcPts val="0"/>
      </a:spcAft>
      <a:buClrTx/>
      <a:buSzTx/>
      <a:buFontTx/>
      <a:buNone/>
      <a:tabLst/>
      <a:defRPr kumimoji="0" sz="4400" b="1" i="0" u="none" strike="noStrike" cap="none" spc="0" normalizeH="0" baseline="0">
        <a:ln>
          <a:noFill/>
        </a:ln>
        <a:solidFill>
          <a:srgbClr val="FFFFFF"/>
        </a:solidFill>
        <a:effectLst/>
        <a:uFillTx/>
        <a:latin typeface="Arial"/>
        <a:ea typeface="Arial"/>
        <a:cs typeface="Arial"/>
        <a:sym typeface="Arial"/>
      </a:defRPr>
    </a:lvl8pPr>
    <a:lvl9pPr marL="0" marR="0" indent="0" algn="l" defTabSz="914400" rtl="0" fontAlgn="auto" latinLnBrk="0" hangingPunct="0">
      <a:lnSpc>
        <a:spcPct val="90000"/>
      </a:lnSpc>
      <a:spcBef>
        <a:spcPts val="0"/>
      </a:spcBef>
      <a:spcAft>
        <a:spcPts val="0"/>
      </a:spcAft>
      <a:buClrTx/>
      <a:buSzTx/>
      <a:buFontTx/>
      <a:buNone/>
      <a:tabLst/>
      <a:defRPr kumimoji="0" sz="4400" b="1" i="0" u="none" strike="noStrike" cap="none" spc="0" normalizeH="0" baseline="0">
        <a:ln>
          <a:noFill/>
        </a:ln>
        <a:solidFill>
          <a:srgbClr val="FFFFFF"/>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 Blower" initials="AB" lastIdx="1" clrIdx="0">
    <p:extLst>
      <p:ext uri="{19B8F6BF-5375-455C-9EA6-DF929625EA0E}">
        <p15:presenceInfo xmlns:p15="http://schemas.microsoft.com/office/powerpoint/2012/main" userId="S::ablower@aub.ac.uk::f0ba0dd2-f2d9-48a2-b2c9-ce83c4ce10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3A0BC"/>
    <a:srgbClr val="FED924"/>
    <a:srgbClr val="000F9F"/>
    <a:srgbClr val="233680"/>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65CF69-A4BD-4F54-AB3A-F7318919D7F7}" v="68" dt="2022-01-06T15:57:51.91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455"/>
    <p:restoredTop sz="94626"/>
  </p:normalViewPr>
  <p:slideViewPr>
    <p:cSldViewPr snapToGrid="0" snapToObjects="1">
      <p:cViewPr varScale="1">
        <p:scale>
          <a:sx n="108" d="100"/>
          <a:sy n="108" d="100"/>
        </p:scale>
        <p:origin x="1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Blower" userId="f0ba0dd2-f2d9-48a2-b2c9-ce83c4ce10fa" providerId="ADAL" clId="{AD65CF69-A4BD-4F54-AB3A-F7318919D7F7}"/>
    <pc:docChg chg="undo custSel addSld delSld modSld sldOrd delMainMaster">
      <pc:chgData name="Alex Blower" userId="f0ba0dd2-f2d9-48a2-b2c9-ce83c4ce10fa" providerId="ADAL" clId="{AD65CF69-A4BD-4F54-AB3A-F7318919D7F7}" dt="2022-01-06T16:07:51.161" v="1907" actId="1076"/>
      <pc:docMkLst>
        <pc:docMk/>
      </pc:docMkLst>
      <pc:sldChg chg="add del">
        <pc:chgData name="Alex Blower" userId="f0ba0dd2-f2d9-48a2-b2c9-ce83c4ce10fa" providerId="ADAL" clId="{AD65CF69-A4BD-4F54-AB3A-F7318919D7F7}" dt="2022-01-06T15:42:59.116" v="1018"/>
        <pc:sldMkLst>
          <pc:docMk/>
          <pc:sldMk cId="2816930463" sldId="257"/>
        </pc:sldMkLst>
      </pc:sldChg>
      <pc:sldChg chg="add del">
        <pc:chgData name="Alex Blower" userId="f0ba0dd2-f2d9-48a2-b2c9-ce83c4ce10fa" providerId="ADAL" clId="{AD65CF69-A4BD-4F54-AB3A-F7318919D7F7}" dt="2022-01-06T15:42:59.116" v="1018"/>
        <pc:sldMkLst>
          <pc:docMk/>
          <pc:sldMk cId="371204601" sldId="258"/>
        </pc:sldMkLst>
      </pc:sldChg>
      <pc:sldChg chg="del">
        <pc:chgData name="Alex Blower" userId="f0ba0dd2-f2d9-48a2-b2c9-ce83c4ce10fa" providerId="ADAL" clId="{AD65CF69-A4BD-4F54-AB3A-F7318919D7F7}" dt="2022-01-05T16:13:29.989" v="216" actId="47"/>
        <pc:sldMkLst>
          <pc:docMk/>
          <pc:sldMk cId="3482286221" sldId="258"/>
        </pc:sldMkLst>
      </pc:sldChg>
      <pc:sldChg chg="add del">
        <pc:chgData name="Alex Blower" userId="f0ba0dd2-f2d9-48a2-b2c9-ce83c4ce10fa" providerId="ADAL" clId="{AD65CF69-A4BD-4F54-AB3A-F7318919D7F7}" dt="2022-01-06T15:42:59.116" v="1018"/>
        <pc:sldMkLst>
          <pc:docMk/>
          <pc:sldMk cId="1149021722" sldId="259"/>
        </pc:sldMkLst>
      </pc:sldChg>
      <pc:sldChg chg="add del">
        <pc:chgData name="Alex Blower" userId="f0ba0dd2-f2d9-48a2-b2c9-ce83c4ce10fa" providerId="ADAL" clId="{AD65CF69-A4BD-4F54-AB3A-F7318919D7F7}" dt="2022-01-06T15:42:59.116" v="1018"/>
        <pc:sldMkLst>
          <pc:docMk/>
          <pc:sldMk cId="925341159" sldId="260"/>
        </pc:sldMkLst>
      </pc:sldChg>
      <pc:sldChg chg="add del">
        <pc:chgData name="Alex Blower" userId="f0ba0dd2-f2d9-48a2-b2c9-ce83c4ce10fa" providerId="ADAL" clId="{AD65CF69-A4BD-4F54-AB3A-F7318919D7F7}" dt="2022-01-06T15:42:59.116" v="1018"/>
        <pc:sldMkLst>
          <pc:docMk/>
          <pc:sldMk cId="1519821422" sldId="261"/>
        </pc:sldMkLst>
      </pc:sldChg>
      <pc:sldChg chg="add del">
        <pc:chgData name="Alex Blower" userId="f0ba0dd2-f2d9-48a2-b2c9-ce83c4ce10fa" providerId="ADAL" clId="{AD65CF69-A4BD-4F54-AB3A-F7318919D7F7}" dt="2022-01-06T15:42:59.116" v="1018"/>
        <pc:sldMkLst>
          <pc:docMk/>
          <pc:sldMk cId="3663031125" sldId="262"/>
        </pc:sldMkLst>
      </pc:sldChg>
      <pc:sldChg chg="add del">
        <pc:chgData name="Alex Blower" userId="f0ba0dd2-f2d9-48a2-b2c9-ce83c4ce10fa" providerId="ADAL" clId="{AD65CF69-A4BD-4F54-AB3A-F7318919D7F7}" dt="2022-01-06T15:42:59.116" v="1018"/>
        <pc:sldMkLst>
          <pc:docMk/>
          <pc:sldMk cId="3646750914" sldId="263"/>
        </pc:sldMkLst>
      </pc:sldChg>
      <pc:sldChg chg="del">
        <pc:chgData name="Alex Blower" userId="f0ba0dd2-f2d9-48a2-b2c9-ce83c4ce10fa" providerId="ADAL" clId="{AD65CF69-A4BD-4F54-AB3A-F7318919D7F7}" dt="2022-01-05T16:10:56.120" v="132" actId="47"/>
        <pc:sldMkLst>
          <pc:docMk/>
          <pc:sldMk cId="406828214" sldId="266"/>
        </pc:sldMkLst>
      </pc:sldChg>
      <pc:sldChg chg="modSp mod">
        <pc:chgData name="Alex Blower" userId="f0ba0dd2-f2d9-48a2-b2c9-ce83c4ce10fa" providerId="ADAL" clId="{AD65CF69-A4BD-4F54-AB3A-F7318919D7F7}" dt="2022-01-05T16:27:38.516" v="419" actId="20577"/>
        <pc:sldMkLst>
          <pc:docMk/>
          <pc:sldMk cId="1681504300" sldId="270"/>
        </pc:sldMkLst>
        <pc:spChg chg="mod">
          <ac:chgData name="Alex Blower" userId="f0ba0dd2-f2d9-48a2-b2c9-ce83c4ce10fa" providerId="ADAL" clId="{AD65CF69-A4BD-4F54-AB3A-F7318919D7F7}" dt="2022-01-05T16:27:38.516" v="419" actId="20577"/>
          <ac:spMkLst>
            <pc:docMk/>
            <pc:sldMk cId="1681504300" sldId="270"/>
            <ac:spMk id="11" creationId="{E582C0F3-9F84-43A5-9FDF-A4041AD2B241}"/>
          </ac:spMkLst>
        </pc:spChg>
      </pc:sldChg>
      <pc:sldChg chg="modSp mod">
        <pc:chgData name="Alex Blower" userId="f0ba0dd2-f2d9-48a2-b2c9-ce83c4ce10fa" providerId="ADAL" clId="{AD65CF69-A4BD-4F54-AB3A-F7318919D7F7}" dt="2022-01-05T16:10:44.387" v="131" actId="20577"/>
        <pc:sldMkLst>
          <pc:docMk/>
          <pc:sldMk cId="2053983094" sldId="271"/>
        </pc:sldMkLst>
        <pc:spChg chg="mod">
          <ac:chgData name="Alex Blower" userId="f0ba0dd2-f2d9-48a2-b2c9-ce83c4ce10fa" providerId="ADAL" clId="{AD65CF69-A4BD-4F54-AB3A-F7318919D7F7}" dt="2022-01-05T16:10:44.387" v="131" actId="20577"/>
          <ac:spMkLst>
            <pc:docMk/>
            <pc:sldMk cId="2053983094" sldId="271"/>
            <ac:spMk id="11" creationId="{E582C0F3-9F84-43A5-9FDF-A4041AD2B241}"/>
          </ac:spMkLst>
        </pc:spChg>
      </pc:sldChg>
      <pc:sldChg chg="del">
        <pc:chgData name="Alex Blower" userId="f0ba0dd2-f2d9-48a2-b2c9-ce83c4ce10fa" providerId="ADAL" clId="{AD65CF69-A4BD-4F54-AB3A-F7318919D7F7}" dt="2022-01-06T15:56:53.076" v="1260" actId="47"/>
        <pc:sldMkLst>
          <pc:docMk/>
          <pc:sldMk cId="1305946179" sldId="272"/>
        </pc:sldMkLst>
      </pc:sldChg>
      <pc:sldChg chg="del">
        <pc:chgData name="Alex Blower" userId="f0ba0dd2-f2d9-48a2-b2c9-ce83c4ce10fa" providerId="ADAL" clId="{AD65CF69-A4BD-4F54-AB3A-F7318919D7F7}" dt="2022-01-06T15:56:53.076" v="1260" actId="47"/>
        <pc:sldMkLst>
          <pc:docMk/>
          <pc:sldMk cId="737199585" sldId="273"/>
        </pc:sldMkLst>
      </pc:sldChg>
      <pc:sldChg chg="del">
        <pc:chgData name="Alex Blower" userId="f0ba0dd2-f2d9-48a2-b2c9-ce83c4ce10fa" providerId="ADAL" clId="{AD65CF69-A4BD-4F54-AB3A-F7318919D7F7}" dt="2022-01-06T15:56:53.076" v="1260" actId="47"/>
        <pc:sldMkLst>
          <pc:docMk/>
          <pc:sldMk cId="1280265552" sldId="274"/>
        </pc:sldMkLst>
      </pc:sldChg>
      <pc:sldChg chg="del">
        <pc:chgData name="Alex Blower" userId="f0ba0dd2-f2d9-48a2-b2c9-ce83c4ce10fa" providerId="ADAL" clId="{AD65CF69-A4BD-4F54-AB3A-F7318919D7F7}" dt="2022-01-06T15:56:53.076" v="1260" actId="47"/>
        <pc:sldMkLst>
          <pc:docMk/>
          <pc:sldMk cId="1784473171" sldId="275"/>
        </pc:sldMkLst>
      </pc:sldChg>
      <pc:sldChg chg="del">
        <pc:chgData name="Alex Blower" userId="f0ba0dd2-f2d9-48a2-b2c9-ce83c4ce10fa" providerId="ADAL" clId="{AD65CF69-A4BD-4F54-AB3A-F7318919D7F7}" dt="2022-01-06T15:56:53.076" v="1260" actId="47"/>
        <pc:sldMkLst>
          <pc:docMk/>
          <pc:sldMk cId="1294421982" sldId="277"/>
        </pc:sldMkLst>
      </pc:sldChg>
      <pc:sldChg chg="del">
        <pc:chgData name="Alex Blower" userId="f0ba0dd2-f2d9-48a2-b2c9-ce83c4ce10fa" providerId="ADAL" clId="{AD65CF69-A4BD-4F54-AB3A-F7318919D7F7}" dt="2022-01-06T15:56:53.076" v="1260" actId="47"/>
        <pc:sldMkLst>
          <pc:docMk/>
          <pc:sldMk cId="1206001061" sldId="278"/>
        </pc:sldMkLst>
      </pc:sldChg>
      <pc:sldChg chg="del">
        <pc:chgData name="Alex Blower" userId="f0ba0dd2-f2d9-48a2-b2c9-ce83c4ce10fa" providerId="ADAL" clId="{AD65CF69-A4BD-4F54-AB3A-F7318919D7F7}" dt="2022-01-06T15:56:53.076" v="1260" actId="47"/>
        <pc:sldMkLst>
          <pc:docMk/>
          <pc:sldMk cId="133684525" sldId="279"/>
        </pc:sldMkLst>
      </pc:sldChg>
      <pc:sldChg chg="del">
        <pc:chgData name="Alex Blower" userId="f0ba0dd2-f2d9-48a2-b2c9-ce83c4ce10fa" providerId="ADAL" clId="{AD65CF69-A4BD-4F54-AB3A-F7318919D7F7}" dt="2022-01-06T15:56:53.076" v="1260" actId="47"/>
        <pc:sldMkLst>
          <pc:docMk/>
          <pc:sldMk cId="1562229523" sldId="280"/>
        </pc:sldMkLst>
      </pc:sldChg>
      <pc:sldChg chg="del">
        <pc:chgData name="Alex Blower" userId="f0ba0dd2-f2d9-48a2-b2c9-ce83c4ce10fa" providerId="ADAL" clId="{AD65CF69-A4BD-4F54-AB3A-F7318919D7F7}" dt="2022-01-06T15:56:53.076" v="1260" actId="47"/>
        <pc:sldMkLst>
          <pc:docMk/>
          <pc:sldMk cId="4039016826" sldId="281"/>
        </pc:sldMkLst>
      </pc:sldChg>
      <pc:sldChg chg="del">
        <pc:chgData name="Alex Blower" userId="f0ba0dd2-f2d9-48a2-b2c9-ce83c4ce10fa" providerId="ADAL" clId="{AD65CF69-A4BD-4F54-AB3A-F7318919D7F7}" dt="2022-01-06T15:56:53.076" v="1260" actId="47"/>
        <pc:sldMkLst>
          <pc:docMk/>
          <pc:sldMk cId="1185365694" sldId="282"/>
        </pc:sldMkLst>
      </pc:sldChg>
      <pc:sldChg chg="del">
        <pc:chgData name="Alex Blower" userId="f0ba0dd2-f2d9-48a2-b2c9-ce83c4ce10fa" providerId="ADAL" clId="{AD65CF69-A4BD-4F54-AB3A-F7318919D7F7}" dt="2022-01-06T15:56:53.076" v="1260" actId="47"/>
        <pc:sldMkLst>
          <pc:docMk/>
          <pc:sldMk cId="1624894421" sldId="283"/>
        </pc:sldMkLst>
      </pc:sldChg>
      <pc:sldChg chg="del">
        <pc:chgData name="Alex Blower" userId="f0ba0dd2-f2d9-48a2-b2c9-ce83c4ce10fa" providerId="ADAL" clId="{AD65CF69-A4BD-4F54-AB3A-F7318919D7F7}" dt="2022-01-06T15:56:53.076" v="1260" actId="47"/>
        <pc:sldMkLst>
          <pc:docMk/>
          <pc:sldMk cId="773968559" sldId="284"/>
        </pc:sldMkLst>
      </pc:sldChg>
      <pc:sldChg chg="del">
        <pc:chgData name="Alex Blower" userId="f0ba0dd2-f2d9-48a2-b2c9-ce83c4ce10fa" providerId="ADAL" clId="{AD65CF69-A4BD-4F54-AB3A-F7318919D7F7}" dt="2022-01-06T15:56:53.076" v="1260" actId="47"/>
        <pc:sldMkLst>
          <pc:docMk/>
          <pc:sldMk cId="3707675776" sldId="285"/>
        </pc:sldMkLst>
      </pc:sldChg>
      <pc:sldChg chg="del">
        <pc:chgData name="Alex Blower" userId="f0ba0dd2-f2d9-48a2-b2c9-ce83c4ce10fa" providerId="ADAL" clId="{AD65CF69-A4BD-4F54-AB3A-F7318919D7F7}" dt="2022-01-06T15:56:53.076" v="1260" actId="47"/>
        <pc:sldMkLst>
          <pc:docMk/>
          <pc:sldMk cId="538469639" sldId="286"/>
        </pc:sldMkLst>
      </pc:sldChg>
      <pc:sldChg chg="del">
        <pc:chgData name="Alex Blower" userId="f0ba0dd2-f2d9-48a2-b2c9-ce83c4ce10fa" providerId="ADAL" clId="{AD65CF69-A4BD-4F54-AB3A-F7318919D7F7}" dt="2022-01-06T15:56:53.076" v="1260" actId="47"/>
        <pc:sldMkLst>
          <pc:docMk/>
          <pc:sldMk cId="2003890424" sldId="287"/>
        </pc:sldMkLst>
      </pc:sldChg>
      <pc:sldChg chg="del">
        <pc:chgData name="Alex Blower" userId="f0ba0dd2-f2d9-48a2-b2c9-ce83c4ce10fa" providerId="ADAL" clId="{AD65CF69-A4BD-4F54-AB3A-F7318919D7F7}" dt="2022-01-06T15:56:53.076" v="1260" actId="47"/>
        <pc:sldMkLst>
          <pc:docMk/>
          <pc:sldMk cId="631188851" sldId="288"/>
        </pc:sldMkLst>
      </pc:sldChg>
      <pc:sldChg chg="modAnim">
        <pc:chgData name="Alex Blower" userId="f0ba0dd2-f2d9-48a2-b2c9-ce83c4ce10fa" providerId="ADAL" clId="{AD65CF69-A4BD-4F54-AB3A-F7318919D7F7}" dt="2022-01-05T16:22:54.151" v="362"/>
        <pc:sldMkLst>
          <pc:docMk/>
          <pc:sldMk cId="734751484" sldId="297"/>
        </pc:sldMkLst>
      </pc:sldChg>
      <pc:sldChg chg="modAnim">
        <pc:chgData name="Alex Blower" userId="f0ba0dd2-f2d9-48a2-b2c9-ce83c4ce10fa" providerId="ADAL" clId="{AD65CF69-A4BD-4F54-AB3A-F7318919D7F7}" dt="2022-01-05T16:22:26.375" v="360"/>
        <pc:sldMkLst>
          <pc:docMk/>
          <pc:sldMk cId="3127966209" sldId="298"/>
        </pc:sldMkLst>
      </pc:sldChg>
      <pc:sldChg chg="delSp modSp mod delAnim">
        <pc:chgData name="Alex Blower" userId="f0ba0dd2-f2d9-48a2-b2c9-ce83c4ce10fa" providerId="ADAL" clId="{AD65CF69-A4BD-4F54-AB3A-F7318919D7F7}" dt="2022-01-06T16:07:51.161" v="1907" actId="1076"/>
        <pc:sldMkLst>
          <pc:docMk/>
          <pc:sldMk cId="788419175" sldId="299"/>
        </pc:sldMkLst>
        <pc:spChg chg="mod">
          <ac:chgData name="Alex Blower" userId="f0ba0dd2-f2d9-48a2-b2c9-ce83c4ce10fa" providerId="ADAL" clId="{AD65CF69-A4BD-4F54-AB3A-F7318919D7F7}" dt="2022-01-06T16:07:51.161" v="1907" actId="1076"/>
          <ac:spMkLst>
            <pc:docMk/>
            <pc:sldMk cId="788419175" sldId="299"/>
            <ac:spMk id="4" creationId="{B11336DF-D748-41DB-A38B-3101B7E1EE2D}"/>
          </ac:spMkLst>
        </pc:spChg>
        <pc:spChg chg="del">
          <ac:chgData name="Alex Blower" userId="f0ba0dd2-f2d9-48a2-b2c9-ce83c4ce10fa" providerId="ADAL" clId="{AD65CF69-A4BD-4F54-AB3A-F7318919D7F7}" dt="2022-01-06T09:02:16.491" v="786" actId="478"/>
          <ac:spMkLst>
            <pc:docMk/>
            <pc:sldMk cId="788419175" sldId="299"/>
            <ac:spMk id="5" creationId="{D32ABBD0-1C4A-487F-880B-5108F39B3FA4}"/>
          </ac:spMkLst>
        </pc:spChg>
      </pc:sldChg>
      <pc:sldChg chg="addSp modSp mod">
        <pc:chgData name="Alex Blower" userId="f0ba0dd2-f2d9-48a2-b2c9-ce83c4ce10fa" providerId="ADAL" clId="{AD65CF69-A4BD-4F54-AB3A-F7318919D7F7}" dt="2022-01-05T16:22:10.443" v="359" actId="20577"/>
        <pc:sldMkLst>
          <pc:docMk/>
          <pc:sldMk cId="2144506369" sldId="300"/>
        </pc:sldMkLst>
        <pc:spChg chg="add mod">
          <ac:chgData name="Alex Blower" userId="f0ba0dd2-f2d9-48a2-b2c9-ce83c4ce10fa" providerId="ADAL" clId="{AD65CF69-A4BD-4F54-AB3A-F7318919D7F7}" dt="2022-01-05T16:22:10.443" v="359" actId="20577"/>
          <ac:spMkLst>
            <pc:docMk/>
            <pc:sldMk cId="2144506369" sldId="300"/>
            <ac:spMk id="5" creationId="{D4B83208-7A48-420B-92C7-37C2FB3B405D}"/>
          </ac:spMkLst>
        </pc:spChg>
        <pc:picChg chg="mod">
          <ac:chgData name="Alex Blower" userId="f0ba0dd2-f2d9-48a2-b2c9-ce83c4ce10fa" providerId="ADAL" clId="{AD65CF69-A4BD-4F54-AB3A-F7318919D7F7}" dt="2022-01-05T16:21:27.758" v="291" actId="1076"/>
          <ac:picMkLst>
            <pc:docMk/>
            <pc:sldMk cId="2144506369" sldId="300"/>
            <ac:picMk id="4" creationId="{24753616-2F51-485A-9BA6-9F55640DA7F3}"/>
          </ac:picMkLst>
        </pc:picChg>
      </pc:sldChg>
      <pc:sldChg chg="addSp modSp mod">
        <pc:chgData name="Alex Blower" userId="f0ba0dd2-f2d9-48a2-b2c9-ce83c4ce10fa" providerId="ADAL" clId="{AD65CF69-A4BD-4F54-AB3A-F7318919D7F7}" dt="2022-01-05T17:11:06.018" v="779" actId="20577"/>
        <pc:sldMkLst>
          <pc:docMk/>
          <pc:sldMk cId="2727043980" sldId="301"/>
        </pc:sldMkLst>
        <pc:spChg chg="mod">
          <ac:chgData name="Alex Blower" userId="f0ba0dd2-f2d9-48a2-b2c9-ce83c4ce10fa" providerId="ADAL" clId="{AD65CF69-A4BD-4F54-AB3A-F7318919D7F7}" dt="2022-01-05T16:27:12.497" v="414" actId="1076"/>
          <ac:spMkLst>
            <pc:docMk/>
            <pc:sldMk cId="2727043980" sldId="301"/>
            <ac:spMk id="3" creationId="{C3A48006-4858-4CD0-B5F4-E6700682F191}"/>
          </ac:spMkLst>
        </pc:spChg>
        <pc:spChg chg="mod">
          <ac:chgData name="Alex Blower" userId="f0ba0dd2-f2d9-48a2-b2c9-ce83c4ce10fa" providerId="ADAL" clId="{AD65CF69-A4BD-4F54-AB3A-F7318919D7F7}" dt="2022-01-05T16:27:19.689" v="415" actId="1076"/>
          <ac:spMkLst>
            <pc:docMk/>
            <pc:sldMk cId="2727043980" sldId="301"/>
            <ac:spMk id="5" creationId="{13B126FE-AD49-4C7D-AD37-B9BD4488AE67}"/>
          </ac:spMkLst>
        </pc:spChg>
        <pc:spChg chg="add mod">
          <ac:chgData name="Alex Blower" userId="f0ba0dd2-f2d9-48a2-b2c9-ce83c4ce10fa" providerId="ADAL" clId="{AD65CF69-A4BD-4F54-AB3A-F7318919D7F7}" dt="2022-01-05T17:11:06.018" v="779" actId="20577"/>
          <ac:spMkLst>
            <pc:docMk/>
            <pc:sldMk cId="2727043980" sldId="301"/>
            <ac:spMk id="6" creationId="{CE877D5B-F03E-4C3D-9746-ACEB5E92A7A2}"/>
          </ac:spMkLst>
        </pc:spChg>
      </pc:sldChg>
      <pc:sldChg chg="addSp modSp mod ord modAnim">
        <pc:chgData name="Alex Blower" userId="f0ba0dd2-f2d9-48a2-b2c9-ce83c4ce10fa" providerId="ADAL" clId="{AD65CF69-A4BD-4F54-AB3A-F7318919D7F7}" dt="2022-01-05T16:03:53.089" v="20"/>
        <pc:sldMkLst>
          <pc:docMk/>
          <pc:sldMk cId="2055455406" sldId="303"/>
        </pc:sldMkLst>
        <pc:spChg chg="add mod">
          <ac:chgData name="Alex Blower" userId="f0ba0dd2-f2d9-48a2-b2c9-ce83c4ce10fa" providerId="ADAL" clId="{AD65CF69-A4BD-4F54-AB3A-F7318919D7F7}" dt="2022-01-05T15:56:17.615" v="9" actId="207"/>
          <ac:spMkLst>
            <pc:docMk/>
            <pc:sldMk cId="2055455406" sldId="303"/>
            <ac:spMk id="6" creationId="{28AB96AC-8B1C-4494-BF3B-5D06C0802E95}"/>
          </ac:spMkLst>
        </pc:spChg>
        <pc:spChg chg="add mod">
          <ac:chgData name="Alex Blower" userId="f0ba0dd2-f2d9-48a2-b2c9-ce83c4ce10fa" providerId="ADAL" clId="{AD65CF69-A4BD-4F54-AB3A-F7318919D7F7}" dt="2022-01-05T16:03:46.322" v="19" actId="1076"/>
          <ac:spMkLst>
            <pc:docMk/>
            <pc:sldMk cId="2055455406" sldId="303"/>
            <ac:spMk id="7" creationId="{71B516C5-6412-42A5-8BE5-1799945083F0}"/>
          </ac:spMkLst>
        </pc:spChg>
      </pc:sldChg>
      <pc:sldChg chg="del">
        <pc:chgData name="Alex Blower" userId="f0ba0dd2-f2d9-48a2-b2c9-ce83c4ce10fa" providerId="ADAL" clId="{AD65CF69-A4BD-4F54-AB3A-F7318919D7F7}" dt="2022-01-05T16:18:47.674" v="288" actId="47"/>
        <pc:sldMkLst>
          <pc:docMk/>
          <pc:sldMk cId="3120675671" sldId="304"/>
        </pc:sldMkLst>
      </pc:sldChg>
      <pc:sldChg chg="addSp delSp modSp mod">
        <pc:chgData name="Alex Blower" userId="f0ba0dd2-f2d9-48a2-b2c9-ce83c4ce10fa" providerId="ADAL" clId="{AD65CF69-A4BD-4F54-AB3A-F7318919D7F7}" dt="2022-01-05T16:10:08.800" v="125" actId="207"/>
        <pc:sldMkLst>
          <pc:docMk/>
          <pc:sldMk cId="3019910217" sldId="305"/>
        </pc:sldMkLst>
        <pc:spChg chg="add mod">
          <ac:chgData name="Alex Blower" userId="f0ba0dd2-f2d9-48a2-b2c9-ce83c4ce10fa" providerId="ADAL" clId="{AD65CF69-A4BD-4F54-AB3A-F7318919D7F7}" dt="2022-01-05T16:08:03.056" v="111" actId="207"/>
          <ac:spMkLst>
            <pc:docMk/>
            <pc:sldMk cId="3019910217" sldId="305"/>
            <ac:spMk id="4" creationId="{9DC66DE0-448E-4330-9082-C73445752576}"/>
          </ac:spMkLst>
        </pc:spChg>
        <pc:spChg chg="add mod">
          <ac:chgData name="Alex Blower" userId="f0ba0dd2-f2d9-48a2-b2c9-ce83c4ce10fa" providerId="ADAL" clId="{AD65CF69-A4BD-4F54-AB3A-F7318919D7F7}" dt="2022-01-05T16:07:49.604" v="110" actId="1076"/>
          <ac:spMkLst>
            <pc:docMk/>
            <pc:sldMk cId="3019910217" sldId="305"/>
            <ac:spMk id="5" creationId="{E4828545-9D3E-4C0D-9278-08119CC3592D}"/>
          </ac:spMkLst>
        </pc:spChg>
        <pc:spChg chg="del">
          <ac:chgData name="Alex Blower" userId="f0ba0dd2-f2d9-48a2-b2c9-ce83c4ce10fa" providerId="ADAL" clId="{AD65CF69-A4BD-4F54-AB3A-F7318919D7F7}" dt="2022-01-05T16:06:16.060" v="103" actId="478"/>
          <ac:spMkLst>
            <pc:docMk/>
            <pc:sldMk cId="3019910217" sldId="305"/>
            <ac:spMk id="6" creationId="{0AF16834-40D2-47EC-A68D-EBA9134CF96C}"/>
          </ac:spMkLst>
        </pc:spChg>
        <pc:spChg chg="add mod">
          <ac:chgData name="Alex Blower" userId="f0ba0dd2-f2d9-48a2-b2c9-ce83c4ce10fa" providerId="ADAL" clId="{AD65CF69-A4BD-4F54-AB3A-F7318919D7F7}" dt="2022-01-05T16:10:08.800" v="125" actId="207"/>
          <ac:spMkLst>
            <pc:docMk/>
            <pc:sldMk cId="3019910217" sldId="305"/>
            <ac:spMk id="7" creationId="{1A636DF5-DB19-4BFC-9567-3B09EA2D802D}"/>
          </ac:spMkLst>
        </pc:spChg>
        <pc:spChg chg="add mod">
          <ac:chgData name="Alex Blower" userId="f0ba0dd2-f2d9-48a2-b2c9-ce83c4ce10fa" providerId="ADAL" clId="{AD65CF69-A4BD-4F54-AB3A-F7318919D7F7}" dt="2022-01-05T16:08:45.323" v="114" actId="1076"/>
          <ac:spMkLst>
            <pc:docMk/>
            <pc:sldMk cId="3019910217" sldId="305"/>
            <ac:spMk id="8" creationId="{E9DF1794-6432-41B1-B2BC-A6624344D864}"/>
          </ac:spMkLst>
        </pc:spChg>
        <pc:spChg chg="add mod">
          <ac:chgData name="Alex Blower" userId="f0ba0dd2-f2d9-48a2-b2c9-ce83c4ce10fa" providerId="ADAL" clId="{AD65CF69-A4BD-4F54-AB3A-F7318919D7F7}" dt="2022-01-05T16:10:08.800" v="125" actId="207"/>
          <ac:spMkLst>
            <pc:docMk/>
            <pc:sldMk cId="3019910217" sldId="305"/>
            <ac:spMk id="9" creationId="{A86454B1-F793-482D-8E79-3B3090BD7BF3}"/>
          </ac:spMkLst>
        </pc:spChg>
        <pc:spChg chg="mod">
          <ac:chgData name="Alex Blower" userId="f0ba0dd2-f2d9-48a2-b2c9-ce83c4ce10fa" providerId="ADAL" clId="{AD65CF69-A4BD-4F54-AB3A-F7318919D7F7}" dt="2022-01-05T16:06:09.009" v="102" actId="20577"/>
          <ac:spMkLst>
            <pc:docMk/>
            <pc:sldMk cId="3019910217" sldId="305"/>
            <ac:spMk id="11" creationId="{E582C0F3-9F84-43A5-9FDF-A4041AD2B241}"/>
          </ac:spMkLst>
        </pc:spChg>
      </pc:sldChg>
      <pc:sldChg chg="add del setBg">
        <pc:chgData name="Alex Blower" userId="f0ba0dd2-f2d9-48a2-b2c9-ce83c4ce10fa" providerId="ADAL" clId="{AD65CF69-A4BD-4F54-AB3A-F7318919D7F7}" dt="2022-01-05T16:05:38.550" v="22"/>
        <pc:sldMkLst>
          <pc:docMk/>
          <pc:sldMk cId="3965363149" sldId="305"/>
        </pc:sldMkLst>
      </pc:sldChg>
      <pc:sldChg chg="addSp delSp modSp mod modAnim">
        <pc:chgData name="Alex Blower" userId="f0ba0dd2-f2d9-48a2-b2c9-ce83c4ce10fa" providerId="ADAL" clId="{AD65CF69-A4BD-4F54-AB3A-F7318919D7F7}" dt="2022-01-05T16:13:17.018" v="215" actId="1076"/>
        <pc:sldMkLst>
          <pc:docMk/>
          <pc:sldMk cId="3189571696" sldId="306"/>
        </pc:sldMkLst>
        <pc:spChg chg="add mod">
          <ac:chgData name="Alex Blower" userId="f0ba0dd2-f2d9-48a2-b2c9-ce83c4ce10fa" providerId="ADAL" clId="{AD65CF69-A4BD-4F54-AB3A-F7318919D7F7}" dt="2022-01-05T16:12:20.316" v="211" actId="207"/>
          <ac:spMkLst>
            <pc:docMk/>
            <pc:sldMk cId="3189571696" sldId="306"/>
            <ac:spMk id="4" creationId="{1FF2C92B-E287-45BE-A7BC-76096EF799A2}"/>
          </ac:spMkLst>
        </pc:spChg>
        <pc:spChg chg="add mod">
          <ac:chgData name="Alex Blower" userId="f0ba0dd2-f2d9-48a2-b2c9-ce83c4ce10fa" providerId="ADAL" clId="{AD65CF69-A4BD-4F54-AB3A-F7318919D7F7}" dt="2022-01-05T16:13:17.018" v="215" actId="1076"/>
          <ac:spMkLst>
            <pc:docMk/>
            <pc:sldMk cId="3189571696" sldId="306"/>
            <ac:spMk id="5" creationId="{16214275-3FBA-4A06-A96F-E8C6975EB67E}"/>
          </ac:spMkLst>
        </pc:spChg>
        <pc:spChg chg="del">
          <ac:chgData name="Alex Blower" userId="f0ba0dd2-f2d9-48a2-b2c9-ce83c4ce10fa" providerId="ADAL" clId="{AD65CF69-A4BD-4F54-AB3A-F7318919D7F7}" dt="2022-01-05T16:11:33.004" v="209" actId="478"/>
          <ac:spMkLst>
            <pc:docMk/>
            <pc:sldMk cId="3189571696" sldId="306"/>
            <ac:spMk id="6" creationId="{0AF16834-40D2-47EC-A68D-EBA9134CF96C}"/>
          </ac:spMkLst>
        </pc:spChg>
        <pc:spChg chg="mod">
          <ac:chgData name="Alex Blower" userId="f0ba0dd2-f2d9-48a2-b2c9-ce83c4ce10fa" providerId="ADAL" clId="{AD65CF69-A4BD-4F54-AB3A-F7318919D7F7}" dt="2022-01-05T16:11:27.007" v="208" actId="20577"/>
          <ac:spMkLst>
            <pc:docMk/>
            <pc:sldMk cId="3189571696" sldId="306"/>
            <ac:spMk id="11" creationId="{E582C0F3-9F84-43A5-9FDF-A4041AD2B241}"/>
          </ac:spMkLst>
        </pc:spChg>
        <pc:spChg chg="add mod">
          <ac:chgData name="Alex Blower" userId="f0ba0dd2-f2d9-48a2-b2c9-ce83c4ce10fa" providerId="ADAL" clId="{AD65CF69-A4BD-4F54-AB3A-F7318919D7F7}" dt="2022-01-05T16:13:01.889" v="214" actId="1076"/>
          <ac:spMkLst>
            <pc:docMk/>
            <pc:sldMk cId="3189571696" sldId="306"/>
            <ac:spMk id="12" creationId="{0D7C1DB5-C9F7-4989-8E43-7FEF566B6011}"/>
          </ac:spMkLst>
        </pc:spChg>
        <pc:picChg chg="add mod">
          <ac:chgData name="Alex Blower" userId="f0ba0dd2-f2d9-48a2-b2c9-ce83c4ce10fa" providerId="ADAL" clId="{AD65CF69-A4BD-4F54-AB3A-F7318919D7F7}" dt="2022-01-05T16:13:17.018" v="215" actId="1076"/>
          <ac:picMkLst>
            <pc:docMk/>
            <pc:sldMk cId="3189571696" sldId="306"/>
            <ac:picMk id="7" creationId="{BCA6120D-BF4E-4355-86B9-8D821767215B}"/>
          </ac:picMkLst>
        </pc:picChg>
        <pc:picChg chg="add mod">
          <ac:chgData name="Alex Blower" userId="f0ba0dd2-f2d9-48a2-b2c9-ce83c4ce10fa" providerId="ADAL" clId="{AD65CF69-A4BD-4F54-AB3A-F7318919D7F7}" dt="2022-01-05T16:13:17.018" v="215" actId="1076"/>
          <ac:picMkLst>
            <pc:docMk/>
            <pc:sldMk cId="3189571696" sldId="306"/>
            <ac:picMk id="8" creationId="{5A8D9FF6-F732-495B-B096-C9B2C943BD52}"/>
          </ac:picMkLst>
        </pc:picChg>
        <pc:picChg chg="add mod">
          <ac:chgData name="Alex Blower" userId="f0ba0dd2-f2d9-48a2-b2c9-ce83c4ce10fa" providerId="ADAL" clId="{AD65CF69-A4BD-4F54-AB3A-F7318919D7F7}" dt="2022-01-05T16:13:17.018" v="215" actId="1076"/>
          <ac:picMkLst>
            <pc:docMk/>
            <pc:sldMk cId="3189571696" sldId="306"/>
            <ac:picMk id="9" creationId="{A6C5236D-D7D7-4618-B33B-D69A9D2B8854}"/>
          </ac:picMkLst>
        </pc:picChg>
        <pc:picChg chg="add mod">
          <ac:chgData name="Alex Blower" userId="f0ba0dd2-f2d9-48a2-b2c9-ce83c4ce10fa" providerId="ADAL" clId="{AD65CF69-A4BD-4F54-AB3A-F7318919D7F7}" dt="2022-01-05T16:13:17.018" v="215" actId="1076"/>
          <ac:picMkLst>
            <pc:docMk/>
            <pc:sldMk cId="3189571696" sldId="306"/>
            <ac:picMk id="10" creationId="{954CAA8F-4CC8-48C7-973E-B8E562463F03}"/>
          </ac:picMkLst>
        </pc:picChg>
      </pc:sldChg>
      <pc:sldChg chg="addSp delSp modSp mod">
        <pc:chgData name="Alex Blower" userId="f0ba0dd2-f2d9-48a2-b2c9-ce83c4ce10fa" providerId="ADAL" clId="{AD65CF69-A4BD-4F54-AB3A-F7318919D7F7}" dt="2022-01-05T16:18:33.519" v="287" actId="207"/>
        <pc:sldMkLst>
          <pc:docMk/>
          <pc:sldMk cId="2778420265" sldId="307"/>
        </pc:sldMkLst>
        <pc:spChg chg="add mod">
          <ac:chgData name="Alex Blower" userId="f0ba0dd2-f2d9-48a2-b2c9-ce83c4ce10fa" providerId="ADAL" clId="{AD65CF69-A4BD-4F54-AB3A-F7318919D7F7}" dt="2022-01-05T16:16:00.290" v="268" actId="1076"/>
          <ac:spMkLst>
            <pc:docMk/>
            <pc:sldMk cId="2778420265" sldId="307"/>
            <ac:spMk id="4" creationId="{0E70EE84-E7C1-43A7-B3E9-3E1598523B49}"/>
          </ac:spMkLst>
        </pc:spChg>
        <pc:spChg chg="add mod">
          <ac:chgData name="Alex Blower" userId="f0ba0dd2-f2d9-48a2-b2c9-ce83c4ce10fa" providerId="ADAL" clId="{AD65CF69-A4BD-4F54-AB3A-F7318919D7F7}" dt="2022-01-05T16:16:29.259" v="269" actId="1076"/>
          <ac:spMkLst>
            <pc:docMk/>
            <pc:sldMk cId="2778420265" sldId="307"/>
            <ac:spMk id="5" creationId="{C2E032CE-2110-427B-ADF2-100A04D0DBF3}"/>
          </ac:spMkLst>
        </pc:spChg>
        <pc:spChg chg="del">
          <ac:chgData name="Alex Blower" userId="f0ba0dd2-f2d9-48a2-b2c9-ce83c4ce10fa" providerId="ADAL" clId="{AD65CF69-A4BD-4F54-AB3A-F7318919D7F7}" dt="2022-01-05T16:15:04.129" v="263" actId="478"/>
          <ac:spMkLst>
            <pc:docMk/>
            <pc:sldMk cId="2778420265" sldId="307"/>
            <ac:spMk id="6" creationId="{0AF16834-40D2-47EC-A68D-EBA9134CF96C}"/>
          </ac:spMkLst>
        </pc:spChg>
        <pc:spChg chg="add mod">
          <ac:chgData name="Alex Blower" userId="f0ba0dd2-f2d9-48a2-b2c9-ce83c4ce10fa" providerId="ADAL" clId="{AD65CF69-A4BD-4F54-AB3A-F7318919D7F7}" dt="2022-01-05T16:16:29.259" v="269" actId="1076"/>
          <ac:spMkLst>
            <pc:docMk/>
            <pc:sldMk cId="2778420265" sldId="307"/>
            <ac:spMk id="7" creationId="{3FD959D6-5432-4CB2-8370-AD0BB8893BAD}"/>
          </ac:spMkLst>
        </pc:spChg>
        <pc:spChg chg="add mod">
          <ac:chgData name="Alex Blower" userId="f0ba0dd2-f2d9-48a2-b2c9-ce83c4ce10fa" providerId="ADAL" clId="{AD65CF69-A4BD-4F54-AB3A-F7318919D7F7}" dt="2022-01-05T16:16:29.259" v="269" actId="1076"/>
          <ac:spMkLst>
            <pc:docMk/>
            <pc:sldMk cId="2778420265" sldId="307"/>
            <ac:spMk id="8" creationId="{929A5F31-5BD4-49A2-8DF4-F5B5202714D7}"/>
          </ac:spMkLst>
        </pc:spChg>
        <pc:spChg chg="add mod">
          <ac:chgData name="Alex Blower" userId="f0ba0dd2-f2d9-48a2-b2c9-ce83c4ce10fa" providerId="ADAL" clId="{AD65CF69-A4BD-4F54-AB3A-F7318919D7F7}" dt="2022-01-05T16:18:33.519" v="287" actId="207"/>
          <ac:spMkLst>
            <pc:docMk/>
            <pc:sldMk cId="2778420265" sldId="307"/>
            <ac:spMk id="9" creationId="{58D460FB-168E-4F41-9459-CDE4257D0FEF}"/>
          </ac:spMkLst>
        </pc:spChg>
        <pc:spChg chg="add mod">
          <ac:chgData name="Alex Blower" userId="f0ba0dd2-f2d9-48a2-b2c9-ce83c4ce10fa" providerId="ADAL" clId="{AD65CF69-A4BD-4F54-AB3A-F7318919D7F7}" dt="2022-01-05T16:18:33.519" v="287" actId="207"/>
          <ac:spMkLst>
            <pc:docMk/>
            <pc:sldMk cId="2778420265" sldId="307"/>
            <ac:spMk id="10" creationId="{605FA98E-926C-48E4-BEBC-5F061A14B382}"/>
          </ac:spMkLst>
        </pc:spChg>
        <pc:spChg chg="mod">
          <ac:chgData name="Alex Blower" userId="f0ba0dd2-f2d9-48a2-b2c9-ce83c4ce10fa" providerId="ADAL" clId="{AD65CF69-A4BD-4F54-AB3A-F7318919D7F7}" dt="2022-01-05T16:13:52.071" v="262" actId="20577"/>
          <ac:spMkLst>
            <pc:docMk/>
            <pc:sldMk cId="2778420265" sldId="307"/>
            <ac:spMk id="11" creationId="{E582C0F3-9F84-43A5-9FDF-A4041AD2B241}"/>
          </ac:spMkLst>
        </pc:spChg>
        <pc:spChg chg="add mod">
          <ac:chgData name="Alex Blower" userId="f0ba0dd2-f2d9-48a2-b2c9-ce83c4ce10fa" providerId="ADAL" clId="{AD65CF69-A4BD-4F54-AB3A-F7318919D7F7}" dt="2022-01-05T16:18:33.519" v="287" actId="207"/>
          <ac:spMkLst>
            <pc:docMk/>
            <pc:sldMk cId="2778420265" sldId="307"/>
            <ac:spMk id="12" creationId="{E9DDEF83-0148-40F9-A15A-F44D95CF3988}"/>
          </ac:spMkLst>
        </pc:spChg>
        <pc:spChg chg="add mod">
          <ac:chgData name="Alex Blower" userId="f0ba0dd2-f2d9-48a2-b2c9-ce83c4ce10fa" providerId="ADAL" clId="{AD65CF69-A4BD-4F54-AB3A-F7318919D7F7}" dt="2022-01-05T16:16:29.259" v="269" actId="1076"/>
          <ac:spMkLst>
            <pc:docMk/>
            <pc:sldMk cId="2778420265" sldId="307"/>
            <ac:spMk id="13" creationId="{2E1886B7-8A9D-4465-8C37-E3542C0C5210}"/>
          </ac:spMkLst>
        </pc:spChg>
        <pc:spChg chg="add mod">
          <ac:chgData name="Alex Blower" userId="f0ba0dd2-f2d9-48a2-b2c9-ce83c4ce10fa" providerId="ADAL" clId="{AD65CF69-A4BD-4F54-AB3A-F7318919D7F7}" dt="2022-01-05T16:16:29.259" v="269" actId="1076"/>
          <ac:spMkLst>
            <pc:docMk/>
            <pc:sldMk cId="2778420265" sldId="307"/>
            <ac:spMk id="14" creationId="{2EAB550A-B9EB-43F7-BB97-5A0F1F22607C}"/>
          </ac:spMkLst>
        </pc:spChg>
      </pc:sldChg>
      <pc:sldChg chg="addSp delSp modSp add mod delAnim">
        <pc:chgData name="Alex Blower" userId="f0ba0dd2-f2d9-48a2-b2c9-ce83c4ce10fa" providerId="ADAL" clId="{AD65CF69-A4BD-4F54-AB3A-F7318919D7F7}" dt="2022-01-05T16:24:49.400" v="371" actId="20577"/>
        <pc:sldMkLst>
          <pc:docMk/>
          <pc:sldMk cId="2987426047" sldId="308"/>
        </pc:sldMkLst>
        <pc:spChg chg="mod">
          <ac:chgData name="Alex Blower" userId="f0ba0dd2-f2d9-48a2-b2c9-ce83c4ce10fa" providerId="ADAL" clId="{AD65CF69-A4BD-4F54-AB3A-F7318919D7F7}" dt="2022-01-05T16:24:49.400" v="371" actId="20577"/>
          <ac:spMkLst>
            <pc:docMk/>
            <pc:sldMk cId="2987426047" sldId="308"/>
            <ac:spMk id="5" creationId="{D4B83208-7A48-420B-92C7-37C2FB3B405D}"/>
          </ac:spMkLst>
        </pc:spChg>
        <pc:spChg chg="add mod">
          <ac:chgData name="Alex Blower" userId="f0ba0dd2-f2d9-48a2-b2c9-ce83c4ce10fa" providerId="ADAL" clId="{AD65CF69-A4BD-4F54-AB3A-F7318919D7F7}" dt="2022-01-05T16:24:47.107" v="370" actId="1076"/>
          <ac:spMkLst>
            <pc:docMk/>
            <pc:sldMk cId="2987426047" sldId="308"/>
            <ac:spMk id="6" creationId="{7C94B530-EEFB-4C0C-B3D5-14CBFC8886F9}"/>
          </ac:spMkLst>
        </pc:spChg>
        <pc:picChg chg="del">
          <ac:chgData name="Alex Blower" userId="f0ba0dd2-f2d9-48a2-b2c9-ce83c4ce10fa" providerId="ADAL" clId="{AD65CF69-A4BD-4F54-AB3A-F7318919D7F7}" dt="2022-01-05T16:23:57.130" v="364" actId="478"/>
          <ac:picMkLst>
            <pc:docMk/>
            <pc:sldMk cId="2987426047" sldId="308"/>
            <ac:picMk id="4" creationId="{24753616-2F51-485A-9BA6-9F55640DA7F3}"/>
          </ac:picMkLst>
        </pc:picChg>
      </pc:sldChg>
      <pc:sldChg chg="addSp delSp modSp mod ord modAnim addCm delCm">
        <pc:chgData name="Alex Blower" userId="f0ba0dd2-f2d9-48a2-b2c9-ce83c4ce10fa" providerId="ADAL" clId="{AD65CF69-A4BD-4F54-AB3A-F7318919D7F7}" dt="2022-01-06T09:02:11.471" v="785" actId="1076"/>
        <pc:sldMkLst>
          <pc:docMk/>
          <pc:sldMk cId="1500455911" sldId="309"/>
        </pc:sldMkLst>
        <pc:spChg chg="del">
          <ac:chgData name="Alex Blower" userId="f0ba0dd2-f2d9-48a2-b2c9-ce83c4ce10fa" providerId="ADAL" clId="{AD65CF69-A4BD-4F54-AB3A-F7318919D7F7}" dt="2022-01-05T16:30:14.233" v="465" actId="478"/>
          <ac:spMkLst>
            <pc:docMk/>
            <pc:sldMk cId="1500455911" sldId="309"/>
            <ac:spMk id="4" creationId="{1FF2C92B-E287-45BE-A7BC-76096EF799A2}"/>
          </ac:spMkLst>
        </pc:spChg>
        <pc:spChg chg="del">
          <ac:chgData name="Alex Blower" userId="f0ba0dd2-f2d9-48a2-b2c9-ce83c4ce10fa" providerId="ADAL" clId="{AD65CF69-A4BD-4F54-AB3A-F7318919D7F7}" dt="2022-01-05T16:30:14.233" v="465" actId="478"/>
          <ac:spMkLst>
            <pc:docMk/>
            <pc:sldMk cId="1500455911" sldId="309"/>
            <ac:spMk id="5" creationId="{16214275-3FBA-4A06-A96F-E8C6975EB67E}"/>
          </ac:spMkLst>
        </pc:spChg>
        <pc:spChg chg="add mod">
          <ac:chgData name="Alex Blower" userId="f0ba0dd2-f2d9-48a2-b2c9-ce83c4ce10fa" providerId="ADAL" clId="{AD65CF69-A4BD-4F54-AB3A-F7318919D7F7}" dt="2022-01-06T09:02:11.471" v="785" actId="1076"/>
          <ac:spMkLst>
            <pc:docMk/>
            <pc:sldMk cId="1500455911" sldId="309"/>
            <ac:spMk id="8" creationId="{760065F1-C8B3-402E-9172-0FBF78D6C6BC}"/>
          </ac:spMkLst>
        </pc:spChg>
        <pc:spChg chg="del mod">
          <ac:chgData name="Alex Blower" userId="f0ba0dd2-f2d9-48a2-b2c9-ce83c4ce10fa" providerId="ADAL" clId="{AD65CF69-A4BD-4F54-AB3A-F7318919D7F7}" dt="2022-01-05T16:54:56.628" v="645" actId="478"/>
          <ac:spMkLst>
            <pc:docMk/>
            <pc:sldMk cId="1500455911" sldId="309"/>
            <ac:spMk id="11" creationId="{E582C0F3-9F84-43A5-9FDF-A4041AD2B241}"/>
          </ac:spMkLst>
        </pc:spChg>
        <pc:spChg chg="del">
          <ac:chgData name="Alex Blower" userId="f0ba0dd2-f2d9-48a2-b2c9-ce83c4ce10fa" providerId="ADAL" clId="{AD65CF69-A4BD-4F54-AB3A-F7318919D7F7}" dt="2022-01-05T16:30:14.233" v="465" actId="478"/>
          <ac:spMkLst>
            <pc:docMk/>
            <pc:sldMk cId="1500455911" sldId="309"/>
            <ac:spMk id="12" creationId="{0D7C1DB5-C9F7-4989-8E43-7FEF566B6011}"/>
          </ac:spMkLst>
        </pc:spChg>
        <pc:spChg chg="add mod">
          <ac:chgData name="Alex Blower" userId="f0ba0dd2-f2d9-48a2-b2c9-ce83c4ce10fa" providerId="ADAL" clId="{AD65CF69-A4BD-4F54-AB3A-F7318919D7F7}" dt="2022-01-05T16:55:19.908" v="646" actId="1076"/>
          <ac:spMkLst>
            <pc:docMk/>
            <pc:sldMk cId="1500455911" sldId="309"/>
            <ac:spMk id="13" creationId="{93CE95FC-8772-435F-9E00-2766605C31DD}"/>
          </ac:spMkLst>
        </pc:spChg>
        <pc:spChg chg="add mod">
          <ac:chgData name="Alex Blower" userId="f0ba0dd2-f2d9-48a2-b2c9-ce83c4ce10fa" providerId="ADAL" clId="{AD65CF69-A4BD-4F54-AB3A-F7318919D7F7}" dt="2022-01-05T16:55:19.908" v="646" actId="1076"/>
          <ac:spMkLst>
            <pc:docMk/>
            <pc:sldMk cId="1500455911" sldId="309"/>
            <ac:spMk id="14" creationId="{9F6A5A38-EF39-42C0-BC45-885C0799234D}"/>
          </ac:spMkLst>
        </pc:spChg>
        <pc:spChg chg="add mod">
          <ac:chgData name="Alex Blower" userId="f0ba0dd2-f2d9-48a2-b2c9-ce83c4ce10fa" providerId="ADAL" clId="{AD65CF69-A4BD-4F54-AB3A-F7318919D7F7}" dt="2022-01-05T16:55:19.908" v="646" actId="1076"/>
          <ac:spMkLst>
            <pc:docMk/>
            <pc:sldMk cId="1500455911" sldId="309"/>
            <ac:spMk id="22" creationId="{8497C8BB-A949-4D6F-AC63-16C448157018}"/>
          </ac:spMkLst>
        </pc:spChg>
        <pc:picChg chg="add mod">
          <ac:chgData name="Alex Blower" userId="f0ba0dd2-f2d9-48a2-b2c9-ce83c4ce10fa" providerId="ADAL" clId="{AD65CF69-A4BD-4F54-AB3A-F7318919D7F7}" dt="2022-01-05T16:55:19.908" v="646" actId="1076"/>
          <ac:picMkLst>
            <pc:docMk/>
            <pc:sldMk cId="1500455911" sldId="309"/>
            <ac:picMk id="2" creationId="{2C1CE37B-B6DF-4225-ABAB-4456546BDC97}"/>
          </ac:picMkLst>
        </pc:picChg>
        <pc:picChg chg="del">
          <ac:chgData name="Alex Blower" userId="f0ba0dd2-f2d9-48a2-b2c9-ce83c4ce10fa" providerId="ADAL" clId="{AD65CF69-A4BD-4F54-AB3A-F7318919D7F7}" dt="2022-01-05T16:30:14.233" v="465" actId="478"/>
          <ac:picMkLst>
            <pc:docMk/>
            <pc:sldMk cId="1500455911" sldId="309"/>
            <ac:picMk id="7" creationId="{BCA6120D-BF4E-4355-86B9-8D821767215B}"/>
          </ac:picMkLst>
        </pc:picChg>
        <pc:picChg chg="del">
          <ac:chgData name="Alex Blower" userId="f0ba0dd2-f2d9-48a2-b2c9-ce83c4ce10fa" providerId="ADAL" clId="{AD65CF69-A4BD-4F54-AB3A-F7318919D7F7}" dt="2022-01-05T16:30:14.233" v="465" actId="478"/>
          <ac:picMkLst>
            <pc:docMk/>
            <pc:sldMk cId="1500455911" sldId="309"/>
            <ac:picMk id="8" creationId="{5A8D9FF6-F732-495B-B096-C9B2C943BD52}"/>
          </ac:picMkLst>
        </pc:picChg>
        <pc:picChg chg="del">
          <ac:chgData name="Alex Blower" userId="f0ba0dd2-f2d9-48a2-b2c9-ce83c4ce10fa" providerId="ADAL" clId="{AD65CF69-A4BD-4F54-AB3A-F7318919D7F7}" dt="2022-01-05T16:30:14.233" v="465" actId="478"/>
          <ac:picMkLst>
            <pc:docMk/>
            <pc:sldMk cId="1500455911" sldId="309"/>
            <ac:picMk id="9" creationId="{A6C5236D-D7D7-4618-B33B-D69A9D2B8854}"/>
          </ac:picMkLst>
        </pc:picChg>
        <pc:picChg chg="del">
          <ac:chgData name="Alex Blower" userId="f0ba0dd2-f2d9-48a2-b2c9-ce83c4ce10fa" providerId="ADAL" clId="{AD65CF69-A4BD-4F54-AB3A-F7318919D7F7}" dt="2022-01-05T16:30:14.233" v="465" actId="478"/>
          <ac:picMkLst>
            <pc:docMk/>
            <pc:sldMk cId="1500455911" sldId="309"/>
            <ac:picMk id="10" creationId="{954CAA8F-4CC8-48C7-973E-B8E562463F03}"/>
          </ac:picMkLst>
        </pc:picChg>
        <pc:cxnChg chg="add mod">
          <ac:chgData name="Alex Blower" userId="f0ba0dd2-f2d9-48a2-b2c9-ce83c4ce10fa" providerId="ADAL" clId="{AD65CF69-A4BD-4F54-AB3A-F7318919D7F7}" dt="2022-01-05T16:55:19.908" v="646" actId="1076"/>
          <ac:cxnSpMkLst>
            <pc:docMk/>
            <pc:sldMk cId="1500455911" sldId="309"/>
            <ac:cxnSpMk id="15" creationId="{33F4F875-FD87-40D4-A36F-CEBB26EC84F4}"/>
          </ac:cxnSpMkLst>
        </pc:cxnChg>
        <pc:cxnChg chg="add mod">
          <ac:chgData name="Alex Blower" userId="f0ba0dd2-f2d9-48a2-b2c9-ce83c4ce10fa" providerId="ADAL" clId="{AD65CF69-A4BD-4F54-AB3A-F7318919D7F7}" dt="2022-01-05T16:55:19.908" v="646" actId="1076"/>
          <ac:cxnSpMkLst>
            <pc:docMk/>
            <pc:sldMk cId="1500455911" sldId="309"/>
            <ac:cxnSpMk id="16" creationId="{B6A2F5B9-5766-4602-A844-FD668608985B}"/>
          </ac:cxnSpMkLst>
        </pc:cxnChg>
      </pc:sldChg>
      <pc:sldChg chg="delSp modSp mod ord">
        <pc:chgData name="Alex Blower" userId="f0ba0dd2-f2d9-48a2-b2c9-ce83c4ce10fa" providerId="ADAL" clId="{AD65CF69-A4BD-4F54-AB3A-F7318919D7F7}" dt="2022-01-05T17:10:23.401" v="766"/>
        <pc:sldMkLst>
          <pc:docMk/>
          <pc:sldMk cId="3034602370" sldId="310"/>
        </pc:sldMkLst>
        <pc:spChg chg="mod">
          <ac:chgData name="Alex Blower" userId="f0ba0dd2-f2d9-48a2-b2c9-ce83c4ce10fa" providerId="ADAL" clId="{AD65CF69-A4BD-4F54-AB3A-F7318919D7F7}" dt="2022-01-05T16:56:23.659" v="700" actId="255"/>
          <ac:spMkLst>
            <pc:docMk/>
            <pc:sldMk cId="3034602370" sldId="310"/>
            <ac:spMk id="11" creationId="{E582C0F3-9F84-43A5-9FDF-A4041AD2B241}"/>
          </ac:spMkLst>
        </pc:spChg>
        <pc:picChg chg="del">
          <ac:chgData name="Alex Blower" userId="f0ba0dd2-f2d9-48a2-b2c9-ce83c4ce10fa" providerId="ADAL" clId="{AD65CF69-A4BD-4F54-AB3A-F7318919D7F7}" dt="2022-01-05T16:37:17.932" v="488" actId="478"/>
          <ac:picMkLst>
            <pc:docMk/>
            <pc:sldMk cId="3034602370" sldId="310"/>
            <ac:picMk id="2" creationId="{2C1CE37B-B6DF-4225-ABAB-4456546BDC97}"/>
          </ac:picMkLst>
        </pc:picChg>
      </pc:sldChg>
      <pc:sldChg chg="add del setBg">
        <pc:chgData name="Alex Blower" userId="f0ba0dd2-f2d9-48a2-b2c9-ce83c4ce10fa" providerId="ADAL" clId="{AD65CF69-A4BD-4F54-AB3A-F7318919D7F7}" dt="2022-01-05T16:39:55.453" v="532" actId="47"/>
        <pc:sldMkLst>
          <pc:docMk/>
          <pc:sldMk cId="412395446" sldId="311"/>
        </pc:sldMkLst>
      </pc:sldChg>
      <pc:sldChg chg="addSp modSp mod ord">
        <pc:chgData name="Alex Blower" userId="f0ba0dd2-f2d9-48a2-b2c9-ce83c4ce10fa" providerId="ADAL" clId="{AD65CF69-A4BD-4F54-AB3A-F7318919D7F7}" dt="2022-01-06T09:00:09.193" v="781"/>
        <pc:sldMkLst>
          <pc:docMk/>
          <pc:sldMk cId="3685773777" sldId="311"/>
        </pc:sldMkLst>
        <pc:spChg chg="add mod">
          <ac:chgData name="Alex Blower" userId="f0ba0dd2-f2d9-48a2-b2c9-ce83c4ce10fa" providerId="ADAL" clId="{AD65CF69-A4BD-4F54-AB3A-F7318919D7F7}" dt="2022-01-05T17:06:30.572" v="723" actId="20577"/>
          <ac:spMkLst>
            <pc:docMk/>
            <pc:sldMk cId="3685773777" sldId="311"/>
            <ac:spMk id="4" creationId="{5D6A9030-2C0C-4579-A748-6207020572EC}"/>
          </ac:spMkLst>
        </pc:spChg>
        <pc:spChg chg="add mod">
          <ac:chgData name="Alex Blower" userId="f0ba0dd2-f2d9-48a2-b2c9-ce83c4ce10fa" providerId="ADAL" clId="{AD65CF69-A4BD-4F54-AB3A-F7318919D7F7}" dt="2022-01-05T17:06:20.232" v="713" actId="1076"/>
          <ac:spMkLst>
            <pc:docMk/>
            <pc:sldMk cId="3685773777" sldId="311"/>
            <ac:spMk id="6" creationId="{8A1518B4-48E8-4731-BE7D-B7C8EBFC7838}"/>
          </ac:spMkLst>
        </pc:spChg>
        <pc:spChg chg="mod">
          <ac:chgData name="Alex Blower" userId="f0ba0dd2-f2d9-48a2-b2c9-ce83c4ce10fa" providerId="ADAL" clId="{AD65CF69-A4BD-4F54-AB3A-F7318919D7F7}" dt="2022-01-05T16:41:35.412" v="600" actId="20577"/>
          <ac:spMkLst>
            <pc:docMk/>
            <pc:sldMk cId="3685773777" sldId="311"/>
            <ac:spMk id="11" creationId="{E582C0F3-9F84-43A5-9FDF-A4041AD2B241}"/>
          </ac:spMkLst>
        </pc:spChg>
      </pc:sldChg>
      <pc:sldChg chg="add del setBg">
        <pc:chgData name="Alex Blower" userId="f0ba0dd2-f2d9-48a2-b2c9-ce83c4ce10fa" providerId="ADAL" clId="{AD65CF69-A4BD-4F54-AB3A-F7318919D7F7}" dt="2022-01-05T17:06:51.177" v="725"/>
        <pc:sldMkLst>
          <pc:docMk/>
          <pc:sldMk cId="1152563169" sldId="312"/>
        </pc:sldMkLst>
      </pc:sldChg>
      <pc:sldChg chg="addSp delSp modSp mod ord">
        <pc:chgData name="Alex Blower" userId="f0ba0dd2-f2d9-48a2-b2c9-ce83c4ce10fa" providerId="ADAL" clId="{AD65CF69-A4BD-4F54-AB3A-F7318919D7F7}" dt="2022-01-06T09:00:21.314" v="783"/>
        <pc:sldMkLst>
          <pc:docMk/>
          <pc:sldMk cId="1808816798" sldId="312"/>
        </pc:sldMkLst>
        <pc:spChg chg="del">
          <ac:chgData name="Alex Blower" userId="f0ba0dd2-f2d9-48a2-b2c9-ce83c4ce10fa" providerId="ADAL" clId="{AD65CF69-A4BD-4F54-AB3A-F7318919D7F7}" dt="2022-01-05T17:07:03.131" v="726" actId="478"/>
          <ac:spMkLst>
            <pc:docMk/>
            <pc:sldMk cId="1808816798" sldId="312"/>
            <ac:spMk id="4" creationId="{5D6A9030-2C0C-4579-A748-6207020572EC}"/>
          </ac:spMkLst>
        </pc:spChg>
        <pc:spChg chg="del">
          <ac:chgData name="Alex Blower" userId="f0ba0dd2-f2d9-48a2-b2c9-ce83c4ce10fa" providerId="ADAL" clId="{AD65CF69-A4BD-4F54-AB3A-F7318919D7F7}" dt="2022-01-05T17:07:07.594" v="727" actId="478"/>
          <ac:spMkLst>
            <pc:docMk/>
            <pc:sldMk cId="1808816798" sldId="312"/>
            <ac:spMk id="6" creationId="{8A1518B4-48E8-4731-BE7D-B7C8EBFC7838}"/>
          </ac:spMkLst>
        </pc:spChg>
        <pc:spChg chg="del mod">
          <ac:chgData name="Alex Blower" userId="f0ba0dd2-f2d9-48a2-b2c9-ce83c4ce10fa" providerId="ADAL" clId="{AD65CF69-A4BD-4F54-AB3A-F7318919D7F7}" dt="2022-01-05T17:09:14.911" v="764" actId="478"/>
          <ac:spMkLst>
            <pc:docMk/>
            <pc:sldMk cId="1808816798" sldId="312"/>
            <ac:spMk id="11" creationId="{E582C0F3-9F84-43A5-9FDF-A4041AD2B241}"/>
          </ac:spMkLst>
        </pc:spChg>
        <pc:picChg chg="add">
          <ac:chgData name="Alex Blower" userId="f0ba0dd2-f2d9-48a2-b2c9-ce83c4ce10fa" providerId="ADAL" clId="{AD65CF69-A4BD-4F54-AB3A-F7318919D7F7}" dt="2022-01-05T17:09:00.290" v="763"/>
          <ac:picMkLst>
            <pc:docMk/>
            <pc:sldMk cId="1808816798" sldId="312"/>
            <ac:picMk id="2" creationId="{D6117BA8-7908-4D00-A3EB-E63410E9C679}"/>
          </ac:picMkLst>
        </pc:picChg>
      </pc:sldChg>
      <pc:sldChg chg="addSp delSp modSp mod">
        <pc:chgData name="Alex Blower" userId="f0ba0dd2-f2d9-48a2-b2c9-ce83c4ce10fa" providerId="ADAL" clId="{AD65CF69-A4BD-4F54-AB3A-F7318919D7F7}" dt="2022-01-06T09:10:55.292" v="837" actId="20577"/>
        <pc:sldMkLst>
          <pc:docMk/>
          <pc:sldMk cId="1584542411" sldId="313"/>
        </pc:sldMkLst>
        <pc:spChg chg="add mod">
          <ac:chgData name="Alex Blower" userId="f0ba0dd2-f2d9-48a2-b2c9-ce83c4ce10fa" providerId="ADAL" clId="{AD65CF69-A4BD-4F54-AB3A-F7318919D7F7}" dt="2022-01-06T09:10:55.292" v="837" actId="20577"/>
          <ac:spMkLst>
            <pc:docMk/>
            <pc:sldMk cId="1584542411" sldId="313"/>
            <ac:spMk id="9" creationId="{746A6FF9-3CA3-4B28-8CA8-447D934F1AD4}"/>
          </ac:spMkLst>
        </pc:spChg>
        <pc:spChg chg="del">
          <ac:chgData name="Alex Blower" userId="f0ba0dd2-f2d9-48a2-b2c9-ce83c4ce10fa" providerId="ADAL" clId="{AD65CF69-A4BD-4F54-AB3A-F7318919D7F7}" dt="2022-01-06T09:07:14.306" v="787" actId="478"/>
          <ac:spMkLst>
            <pc:docMk/>
            <pc:sldMk cId="1584542411" sldId="313"/>
            <ac:spMk id="11" creationId="{E582C0F3-9F84-43A5-9FDF-A4041AD2B241}"/>
          </ac:spMkLst>
        </pc:spChg>
        <pc:picChg chg="add mod">
          <ac:chgData name="Alex Blower" userId="f0ba0dd2-f2d9-48a2-b2c9-ce83c4ce10fa" providerId="ADAL" clId="{AD65CF69-A4BD-4F54-AB3A-F7318919D7F7}" dt="2022-01-06T09:10:23.011" v="806" actId="1076"/>
          <ac:picMkLst>
            <pc:docMk/>
            <pc:sldMk cId="1584542411" sldId="313"/>
            <ac:picMk id="3" creationId="{27440882-27B8-406F-AA65-2F6B0EEB0CAF}"/>
          </ac:picMkLst>
        </pc:picChg>
        <pc:picChg chg="add mod">
          <ac:chgData name="Alex Blower" userId="f0ba0dd2-f2d9-48a2-b2c9-ce83c4ce10fa" providerId="ADAL" clId="{AD65CF69-A4BD-4F54-AB3A-F7318919D7F7}" dt="2022-01-06T09:08:52.326" v="799" actId="1076"/>
          <ac:picMkLst>
            <pc:docMk/>
            <pc:sldMk cId="1584542411" sldId="313"/>
            <ac:picMk id="5" creationId="{3366BCB3-6B1D-476E-9009-3F6A053A46ED}"/>
          </ac:picMkLst>
        </pc:picChg>
        <pc:picChg chg="add mod">
          <ac:chgData name="Alex Blower" userId="f0ba0dd2-f2d9-48a2-b2c9-ce83c4ce10fa" providerId="ADAL" clId="{AD65CF69-A4BD-4F54-AB3A-F7318919D7F7}" dt="2022-01-06T09:10:16.514" v="805" actId="1076"/>
          <ac:picMkLst>
            <pc:docMk/>
            <pc:sldMk cId="1584542411" sldId="313"/>
            <ac:picMk id="7" creationId="{DFDD13C0-56E9-49F7-AE94-1ADEABACABE0}"/>
          </ac:picMkLst>
        </pc:picChg>
      </pc:sldChg>
      <pc:sldChg chg="add del setBg">
        <pc:chgData name="Alex Blower" userId="f0ba0dd2-f2d9-48a2-b2c9-ce83c4ce10fa" providerId="ADAL" clId="{AD65CF69-A4BD-4F54-AB3A-F7318919D7F7}" dt="2022-01-06T09:12:04.673" v="839"/>
        <pc:sldMkLst>
          <pc:docMk/>
          <pc:sldMk cId="1081250821" sldId="314"/>
        </pc:sldMkLst>
      </pc:sldChg>
      <pc:sldChg chg="addSp delSp modSp mod ord modNotesTx">
        <pc:chgData name="Alex Blower" userId="f0ba0dd2-f2d9-48a2-b2c9-ce83c4ce10fa" providerId="ADAL" clId="{AD65CF69-A4BD-4F54-AB3A-F7318919D7F7}" dt="2022-01-06T15:57:31.767" v="1262"/>
        <pc:sldMkLst>
          <pc:docMk/>
          <pc:sldMk cId="3685317074" sldId="314"/>
        </pc:sldMkLst>
        <pc:spChg chg="add mod">
          <ac:chgData name="Alex Blower" userId="f0ba0dd2-f2d9-48a2-b2c9-ce83c4ce10fa" providerId="ADAL" clId="{AD65CF69-A4BD-4F54-AB3A-F7318919D7F7}" dt="2022-01-06T12:54:15.897" v="914" actId="767"/>
          <ac:spMkLst>
            <pc:docMk/>
            <pc:sldMk cId="3685317074" sldId="314"/>
            <ac:spMk id="2" creationId="{BD2E6141-E10A-49FC-9311-1B9D05680AA9}"/>
          </ac:spMkLst>
        </pc:spChg>
        <pc:spChg chg="add mod">
          <ac:chgData name="Alex Blower" userId="f0ba0dd2-f2d9-48a2-b2c9-ce83c4ce10fa" providerId="ADAL" clId="{AD65CF69-A4BD-4F54-AB3A-F7318919D7F7}" dt="2022-01-06T15:40:56.370" v="973" actId="20577"/>
          <ac:spMkLst>
            <pc:docMk/>
            <pc:sldMk cId="3685317074" sldId="314"/>
            <ac:spMk id="4" creationId="{1A04C496-6A14-4EBF-85B6-B2451CA2CBCA}"/>
          </ac:spMkLst>
        </pc:spChg>
        <pc:spChg chg="mod">
          <ac:chgData name="Alex Blower" userId="f0ba0dd2-f2d9-48a2-b2c9-ce83c4ce10fa" providerId="ADAL" clId="{AD65CF69-A4BD-4F54-AB3A-F7318919D7F7}" dt="2022-01-06T15:43:23.347" v="1034" actId="255"/>
          <ac:spMkLst>
            <pc:docMk/>
            <pc:sldMk cId="3685317074" sldId="314"/>
            <ac:spMk id="9" creationId="{746A6FF9-3CA3-4B28-8CA8-447D934F1AD4}"/>
          </ac:spMkLst>
        </pc:spChg>
        <pc:picChg chg="del">
          <ac:chgData name="Alex Blower" userId="f0ba0dd2-f2d9-48a2-b2c9-ce83c4ce10fa" providerId="ADAL" clId="{AD65CF69-A4BD-4F54-AB3A-F7318919D7F7}" dt="2022-01-06T09:12:12.871" v="840" actId="478"/>
          <ac:picMkLst>
            <pc:docMk/>
            <pc:sldMk cId="3685317074" sldId="314"/>
            <ac:picMk id="3" creationId="{27440882-27B8-406F-AA65-2F6B0EEB0CAF}"/>
          </ac:picMkLst>
        </pc:picChg>
        <pc:picChg chg="del">
          <ac:chgData name="Alex Blower" userId="f0ba0dd2-f2d9-48a2-b2c9-ce83c4ce10fa" providerId="ADAL" clId="{AD65CF69-A4BD-4F54-AB3A-F7318919D7F7}" dt="2022-01-06T09:12:12.871" v="840" actId="478"/>
          <ac:picMkLst>
            <pc:docMk/>
            <pc:sldMk cId="3685317074" sldId="314"/>
            <ac:picMk id="5" creationId="{3366BCB3-6B1D-476E-9009-3F6A053A46ED}"/>
          </ac:picMkLst>
        </pc:picChg>
        <pc:picChg chg="del">
          <ac:chgData name="Alex Blower" userId="f0ba0dd2-f2d9-48a2-b2c9-ce83c4ce10fa" providerId="ADAL" clId="{AD65CF69-A4BD-4F54-AB3A-F7318919D7F7}" dt="2022-01-06T09:12:12.871" v="840" actId="478"/>
          <ac:picMkLst>
            <pc:docMk/>
            <pc:sldMk cId="3685317074" sldId="314"/>
            <ac:picMk id="7" creationId="{DFDD13C0-56E9-49F7-AE94-1ADEABACABE0}"/>
          </ac:picMkLst>
        </pc:picChg>
      </pc:sldChg>
      <pc:sldChg chg="del">
        <pc:chgData name="Alex Blower" userId="f0ba0dd2-f2d9-48a2-b2c9-ce83c4ce10fa" providerId="ADAL" clId="{AD65CF69-A4BD-4F54-AB3A-F7318919D7F7}" dt="2022-01-06T11:18:35.060" v="911" actId="47"/>
        <pc:sldMkLst>
          <pc:docMk/>
          <pc:sldMk cId="2702722081" sldId="315"/>
        </pc:sldMkLst>
      </pc:sldChg>
      <pc:sldChg chg="addSp delSp mod">
        <pc:chgData name="Alex Blower" userId="f0ba0dd2-f2d9-48a2-b2c9-ce83c4ce10fa" providerId="ADAL" clId="{AD65CF69-A4BD-4F54-AB3A-F7318919D7F7}" dt="2022-01-06T11:19:20.830" v="913"/>
        <pc:sldMkLst>
          <pc:docMk/>
          <pc:sldMk cId="2257210282" sldId="316"/>
        </pc:sldMkLst>
        <pc:spChg chg="del">
          <ac:chgData name="Alex Blower" userId="f0ba0dd2-f2d9-48a2-b2c9-ce83c4ce10fa" providerId="ADAL" clId="{AD65CF69-A4BD-4F54-AB3A-F7318919D7F7}" dt="2022-01-06T11:18:41.927" v="912" actId="21"/>
          <ac:spMkLst>
            <pc:docMk/>
            <pc:sldMk cId="2257210282" sldId="316"/>
            <ac:spMk id="11" creationId="{E582C0F3-9F84-43A5-9FDF-A4041AD2B241}"/>
          </ac:spMkLst>
        </pc:spChg>
        <pc:picChg chg="add">
          <ac:chgData name="Alex Blower" userId="f0ba0dd2-f2d9-48a2-b2c9-ce83c4ce10fa" providerId="ADAL" clId="{AD65CF69-A4BD-4F54-AB3A-F7318919D7F7}" dt="2022-01-06T11:19:20.830" v="913"/>
          <ac:picMkLst>
            <pc:docMk/>
            <pc:sldMk cId="2257210282" sldId="316"/>
            <ac:picMk id="1026" creationId="{E01C52E3-D3E1-4F7C-A65A-CD6270964918}"/>
          </ac:picMkLst>
        </pc:picChg>
      </pc:sldChg>
      <pc:sldChg chg="new del">
        <pc:chgData name="Alex Blower" userId="f0ba0dd2-f2d9-48a2-b2c9-ce83c4ce10fa" providerId="ADAL" clId="{AD65CF69-A4BD-4F54-AB3A-F7318919D7F7}" dt="2022-01-06T15:44:52.447" v="1038" actId="47"/>
        <pc:sldMkLst>
          <pc:docMk/>
          <pc:sldMk cId="3368140630" sldId="317"/>
        </pc:sldMkLst>
      </pc:sldChg>
      <pc:sldChg chg="addSp delSp modSp mod">
        <pc:chgData name="Alex Blower" userId="f0ba0dd2-f2d9-48a2-b2c9-ce83c4ce10fa" providerId="ADAL" clId="{AD65CF69-A4BD-4F54-AB3A-F7318919D7F7}" dt="2022-01-06T15:52:43.564" v="1259" actId="20577"/>
        <pc:sldMkLst>
          <pc:docMk/>
          <pc:sldMk cId="3449994940" sldId="317"/>
        </pc:sldMkLst>
        <pc:spChg chg="add mod ord">
          <ac:chgData name="Alex Blower" userId="f0ba0dd2-f2d9-48a2-b2c9-ce83c4ce10fa" providerId="ADAL" clId="{AD65CF69-A4BD-4F54-AB3A-F7318919D7F7}" dt="2022-01-06T15:52:43.564" v="1259" actId="20577"/>
          <ac:spMkLst>
            <pc:docMk/>
            <pc:sldMk cId="3449994940" sldId="317"/>
            <ac:spMk id="2" creationId="{D2C7A5B2-5972-4DD9-A8FD-2C0BDE3817D5}"/>
          </ac:spMkLst>
        </pc:spChg>
        <pc:spChg chg="del">
          <ac:chgData name="Alex Blower" userId="f0ba0dd2-f2d9-48a2-b2c9-ce83c4ce10fa" providerId="ADAL" clId="{AD65CF69-A4BD-4F54-AB3A-F7318919D7F7}" dt="2022-01-06T15:45:12.854" v="1039" actId="478"/>
          <ac:spMkLst>
            <pc:docMk/>
            <pc:sldMk cId="3449994940" sldId="317"/>
            <ac:spMk id="4" creationId="{0E70EE84-E7C1-43A7-B3E9-3E1598523B49}"/>
          </ac:spMkLst>
        </pc:spChg>
        <pc:spChg chg="del">
          <ac:chgData name="Alex Blower" userId="f0ba0dd2-f2d9-48a2-b2c9-ce83c4ce10fa" providerId="ADAL" clId="{AD65CF69-A4BD-4F54-AB3A-F7318919D7F7}" dt="2022-01-06T15:45:12.854" v="1039" actId="478"/>
          <ac:spMkLst>
            <pc:docMk/>
            <pc:sldMk cId="3449994940" sldId="317"/>
            <ac:spMk id="5" creationId="{C2E032CE-2110-427B-ADF2-100A04D0DBF3}"/>
          </ac:spMkLst>
        </pc:spChg>
        <pc:spChg chg="del">
          <ac:chgData name="Alex Blower" userId="f0ba0dd2-f2d9-48a2-b2c9-ce83c4ce10fa" providerId="ADAL" clId="{AD65CF69-A4BD-4F54-AB3A-F7318919D7F7}" dt="2022-01-06T15:45:12.854" v="1039" actId="478"/>
          <ac:spMkLst>
            <pc:docMk/>
            <pc:sldMk cId="3449994940" sldId="317"/>
            <ac:spMk id="7" creationId="{3FD959D6-5432-4CB2-8370-AD0BB8893BAD}"/>
          </ac:spMkLst>
        </pc:spChg>
        <pc:spChg chg="del">
          <ac:chgData name="Alex Blower" userId="f0ba0dd2-f2d9-48a2-b2c9-ce83c4ce10fa" providerId="ADAL" clId="{AD65CF69-A4BD-4F54-AB3A-F7318919D7F7}" dt="2022-01-06T15:45:12.854" v="1039" actId="478"/>
          <ac:spMkLst>
            <pc:docMk/>
            <pc:sldMk cId="3449994940" sldId="317"/>
            <ac:spMk id="8" creationId="{929A5F31-5BD4-49A2-8DF4-F5B5202714D7}"/>
          </ac:spMkLst>
        </pc:spChg>
        <pc:spChg chg="del">
          <ac:chgData name="Alex Blower" userId="f0ba0dd2-f2d9-48a2-b2c9-ce83c4ce10fa" providerId="ADAL" clId="{AD65CF69-A4BD-4F54-AB3A-F7318919D7F7}" dt="2022-01-06T15:45:12.854" v="1039" actId="478"/>
          <ac:spMkLst>
            <pc:docMk/>
            <pc:sldMk cId="3449994940" sldId="317"/>
            <ac:spMk id="9" creationId="{58D460FB-168E-4F41-9459-CDE4257D0FEF}"/>
          </ac:spMkLst>
        </pc:spChg>
        <pc:spChg chg="del">
          <ac:chgData name="Alex Blower" userId="f0ba0dd2-f2d9-48a2-b2c9-ce83c4ce10fa" providerId="ADAL" clId="{AD65CF69-A4BD-4F54-AB3A-F7318919D7F7}" dt="2022-01-06T15:45:12.854" v="1039" actId="478"/>
          <ac:spMkLst>
            <pc:docMk/>
            <pc:sldMk cId="3449994940" sldId="317"/>
            <ac:spMk id="10" creationId="{605FA98E-926C-48E4-BEBC-5F061A14B382}"/>
          </ac:spMkLst>
        </pc:spChg>
        <pc:spChg chg="mod">
          <ac:chgData name="Alex Blower" userId="f0ba0dd2-f2d9-48a2-b2c9-ce83c4ce10fa" providerId="ADAL" clId="{AD65CF69-A4BD-4F54-AB3A-F7318919D7F7}" dt="2022-01-06T15:52:41.278" v="1258" actId="1076"/>
          <ac:spMkLst>
            <pc:docMk/>
            <pc:sldMk cId="3449994940" sldId="317"/>
            <ac:spMk id="11" creationId="{E582C0F3-9F84-43A5-9FDF-A4041AD2B241}"/>
          </ac:spMkLst>
        </pc:spChg>
        <pc:spChg chg="del">
          <ac:chgData name="Alex Blower" userId="f0ba0dd2-f2d9-48a2-b2c9-ce83c4ce10fa" providerId="ADAL" clId="{AD65CF69-A4BD-4F54-AB3A-F7318919D7F7}" dt="2022-01-06T15:45:12.854" v="1039" actId="478"/>
          <ac:spMkLst>
            <pc:docMk/>
            <pc:sldMk cId="3449994940" sldId="317"/>
            <ac:spMk id="12" creationId="{E9DDEF83-0148-40F9-A15A-F44D95CF3988}"/>
          </ac:spMkLst>
        </pc:spChg>
        <pc:spChg chg="del">
          <ac:chgData name="Alex Blower" userId="f0ba0dd2-f2d9-48a2-b2c9-ce83c4ce10fa" providerId="ADAL" clId="{AD65CF69-A4BD-4F54-AB3A-F7318919D7F7}" dt="2022-01-06T15:45:12.854" v="1039" actId="478"/>
          <ac:spMkLst>
            <pc:docMk/>
            <pc:sldMk cId="3449994940" sldId="317"/>
            <ac:spMk id="13" creationId="{2E1886B7-8A9D-4465-8C37-E3542C0C5210}"/>
          </ac:spMkLst>
        </pc:spChg>
        <pc:spChg chg="del">
          <ac:chgData name="Alex Blower" userId="f0ba0dd2-f2d9-48a2-b2c9-ce83c4ce10fa" providerId="ADAL" clId="{AD65CF69-A4BD-4F54-AB3A-F7318919D7F7}" dt="2022-01-06T15:45:12.854" v="1039" actId="478"/>
          <ac:spMkLst>
            <pc:docMk/>
            <pc:sldMk cId="3449994940" sldId="317"/>
            <ac:spMk id="14" creationId="{2EAB550A-B9EB-43F7-BB97-5A0F1F22607C}"/>
          </ac:spMkLst>
        </pc:spChg>
        <pc:spChg chg="add mod ord">
          <ac:chgData name="Alex Blower" userId="f0ba0dd2-f2d9-48a2-b2c9-ce83c4ce10fa" providerId="ADAL" clId="{AD65CF69-A4BD-4F54-AB3A-F7318919D7F7}" dt="2022-01-06T15:50:25.195" v="1230" actId="167"/>
          <ac:spMkLst>
            <pc:docMk/>
            <pc:sldMk cId="3449994940" sldId="317"/>
            <ac:spMk id="15" creationId="{93BBCC12-CAC2-4F82-9885-20527DC107ED}"/>
          </ac:spMkLst>
        </pc:spChg>
        <pc:picChg chg="add mod">
          <ac:chgData name="Alex Blower" userId="f0ba0dd2-f2d9-48a2-b2c9-ce83c4ce10fa" providerId="ADAL" clId="{AD65CF69-A4BD-4F54-AB3A-F7318919D7F7}" dt="2022-01-06T15:52:29.264" v="1257" actId="1076"/>
          <ac:picMkLst>
            <pc:docMk/>
            <pc:sldMk cId="3449994940" sldId="317"/>
            <ac:picMk id="16" creationId="{BE4B7126-CEAD-4283-BB06-7DF34FAB5277}"/>
          </ac:picMkLst>
        </pc:picChg>
        <pc:picChg chg="add mod">
          <ac:chgData name="Alex Blower" userId="f0ba0dd2-f2d9-48a2-b2c9-ce83c4ce10fa" providerId="ADAL" clId="{AD65CF69-A4BD-4F54-AB3A-F7318919D7F7}" dt="2022-01-06T15:50:34.627" v="1231" actId="1076"/>
          <ac:picMkLst>
            <pc:docMk/>
            <pc:sldMk cId="3449994940" sldId="317"/>
            <ac:picMk id="2050" creationId="{F5B21FDA-8CBB-4EFF-8E64-124EDDF29147}"/>
          </ac:picMkLst>
        </pc:picChg>
      </pc:sldChg>
      <pc:sldChg chg="modSp mod">
        <pc:chgData name="Alex Blower" userId="f0ba0dd2-f2d9-48a2-b2c9-ce83c4ce10fa" providerId="ADAL" clId="{AD65CF69-A4BD-4F54-AB3A-F7318919D7F7}" dt="2022-01-06T16:06:14.184" v="1906" actId="207"/>
        <pc:sldMkLst>
          <pc:docMk/>
          <pc:sldMk cId="1559286394" sldId="318"/>
        </pc:sldMkLst>
        <pc:spChg chg="mod">
          <ac:chgData name="Alex Blower" userId="f0ba0dd2-f2d9-48a2-b2c9-ce83c4ce10fa" providerId="ADAL" clId="{AD65CF69-A4BD-4F54-AB3A-F7318919D7F7}" dt="2022-01-06T16:06:14.184" v="1906" actId="207"/>
          <ac:spMkLst>
            <pc:docMk/>
            <pc:sldMk cId="1559286394" sldId="318"/>
            <ac:spMk id="4" creationId="{1A04C496-6A14-4EBF-85B6-B2451CA2CBCA}"/>
          </ac:spMkLst>
        </pc:spChg>
        <pc:spChg chg="mod">
          <ac:chgData name="Alex Blower" userId="f0ba0dd2-f2d9-48a2-b2c9-ce83c4ce10fa" providerId="ADAL" clId="{AD65CF69-A4BD-4F54-AB3A-F7318919D7F7}" dt="2022-01-06T15:58:44.227" v="1407" actId="313"/>
          <ac:spMkLst>
            <pc:docMk/>
            <pc:sldMk cId="1559286394" sldId="318"/>
            <ac:spMk id="9" creationId="{746A6FF9-3CA3-4B28-8CA8-447D934F1AD4}"/>
          </ac:spMkLst>
        </pc:spChg>
      </pc:sldChg>
      <pc:sldMasterChg chg="del delSldLayout">
        <pc:chgData name="Alex Blower" userId="f0ba0dd2-f2d9-48a2-b2c9-ce83c4ce10fa" providerId="ADAL" clId="{AD65CF69-A4BD-4F54-AB3A-F7318919D7F7}" dt="2022-01-05T16:18:47.674" v="288" actId="47"/>
        <pc:sldMasterMkLst>
          <pc:docMk/>
          <pc:sldMasterMk cId="3566035793" sldId="2147483689"/>
        </pc:sldMasterMkLst>
        <pc:sldLayoutChg chg="del">
          <pc:chgData name="Alex Blower" userId="f0ba0dd2-f2d9-48a2-b2c9-ce83c4ce10fa" providerId="ADAL" clId="{AD65CF69-A4BD-4F54-AB3A-F7318919D7F7}" dt="2022-01-05T16:18:47.674" v="288" actId="47"/>
          <pc:sldLayoutMkLst>
            <pc:docMk/>
            <pc:sldMasterMk cId="3566035793" sldId="2147483689"/>
            <pc:sldLayoutMk cId="330127550" sldId="2147483690"/>
          </pc:sldLayoutMkLst>
        </pc:sldLayoutChg>
        <pc:sldLayoutChg chg="del">
          <pc:chgData name="Alex Blower" userId="f0ba0dd2-f2d9-48a2-b2c9-ce83c4ce10fa" providerId="ADAL" clId="{AD65CF69-A4BD-4F54-AB3A-F7318919D7F7}" dt="2022-01-05T16:18:47.674" v="288" actId="47"/>
          <pc:sldLayoutMkLst>
            <pc:docMk/>
            <pc:sldMasterMk cId="3566035793" sldId="2147483689"/>
            <pc:sldLayoutMk cId="3857308642" sldId="2147483691"/>
          </pc:sldLayoutMkLst>
        </pc:sldLayoutChg>
        <pc:sldLayoutChg chg="del">
          <pc:chgData name="Alex Blower" userId="f0ba0dd2-f2d9-48a2-b2c9-ce83c4ce10fa" providerId="ADAL" clId="{AD65CF69-A4BD-4F54-AB3A-F7318919D7F7}" dt="2022-01-05T16:18:47.674" v="288" actId="47"/>
          <pc:sldLayoutMkLst>
            <pc:docMk/>
            <pc:sldMasterMk cId="3566035793" sldId="2147483689"/>
            <pc:sldLayoutMk cId="1743324821" sldId="2147483692"/>
          </pc:sldLayoutMkLst>
        </pc:sldLayoutChg>
        <pc:sldLayoutChg chg="del">
          <pc:chgData name="Alex Blower" userId="f0ba0dd2-f2d9-48a2-b2c9-ce83c4ce10fa" providerId="ADAL" clId="{AD65CF69-A4BD-4F54-AB3A-F7318919D7F7}" dt="2022-01-05T16:18:47.674" v="288" actId="47"/>
          <pc:sldLayoutMkLst>
            <pc:docMk/>
            <pc:sldMasterMk cId="3566035793" sldId="2147483689"/>
            <pc:sldLayoutMk cId="16894969" sldId="2147483693"/>
          </pc:sldLayoutMkLst>
        </pc:sldLayoutChg>
        <pc:sldLayoutChg chg="del">
          <pc:chgData name="Alex Blower" userId="f0ba0dd2-f2d9-48a2-b2c9-ce83c4ce10fa" providerId="ADAL" clId="{AD65CF69-A4BD-4F54-AB3A-F7318919D7F7}" dt="2022-01-05T16:18:47.674" v="288" actId="47"/>
          <pc:sldLayoutMkLst>
            <pc:docMk/>
            <pc:sldMasterMk cId="3566035793" sldId="2147483689"/>
            <pc:sldLayoutMk cId="1341782545" sldId="2147483694"/>
          </pc:sldLayoutMkLst>
        </pc:sldLayoutChg>
        <pc:sldLayoutChg chg="del">
          <pc:chgData name="Alex Blower" userId="f0ba0dd2-f2d9-48a2-b2c9-ce83c4ce10fa" providerId="ADAL" clId="{AD65CF69-A4BD-4F54-AB3A-F7318919D7F7}" dt="2022-01-05T16:18:47.674" v="288" actId="47"/>
          <pc:sldLayoutMkLst>
            <pc:docMk/>
            <pc:sldMasterMk cId="3566035793" sldId="2147483689"/>
            <pc:sldLayoutMk cId="402850785" sldId="2147483695"/>
          </pc:sldLayoutMkLst>
        </pc:sldLayoutChg>
        <pc:sldLayoutChg chg="del">
          <pc:chgData name="Alex Blower" userId="f0ba0dd2-f2d9-48a2-b2c9-ce83c4ce10fa" providerId="ADAL" clId="{AD65CF69-A4BD-4F54-AB3A-F7318919D7F7}" dt="2022-01-05T16:18:47.674" v="288" actId="47"/>
          <pc:sldLayoutMkLst>
            <pc:docMk/>
            <pc:sldMasterMk cId="3566035793" sldId="2147483689"/>
            <pc:sldLayoutMk cId="1934927811" sldId="2147483696"/>
          </pc:sldLayoutMkLst>
        </pc:sldLayoutChg>
        <pc:sldLayoutChg chg="del">
          <pc:chgData name="Alex Blower" userId="f0ba0dd2-f2d9-48a2-b2c9-ce83c4ce10fa" providerId="ADAL" clId="{AD65CF69-A4BD-4F54-AB3A-F7318919D7F7}" dt="2022-01-05T16:18:47.674" v="288" actId="47"/>
          <pc:sldLayoutMkLst>
            <pc:docMk/>
            <pc:sldMasterMk cId="3566035793" sldId="2147483689"/>
            <pc:sldLayoutMk cId="369492361" sldId="2147483697"/>
          </pc:sldLayoutMkLst>
        </pc:sldLayoutChg>
        <pc:sldLayoutChg chg="del">
          <pc:chgData name="Alex Blower" userId="f0ba0dd2-f2d9-48a2-b2c9-ce83c4ce10fa" providerId="ADAL" clId="{AD65CF69-A4BD-4F54-AB3A-F7318919D7F7}" dt="2022-01-05T16:18:47.674" v="288" actId="47"/>
          <pc:sldLayoutMkLst>
            <pc:docMk/>
            <pc:sldMasterMk cId="3566035793" sldId="2147483689"/>
            <pc:sldLayoutMk cId="2768836549" sldId="2147483698"/>
          </pc:sldLayoutMkLst>
        </pc:sldLayoutChg>
        <pc:sldLayoutChg chg="del">
          <pc:chgData name="Alex Blower" userId="f0ba0dd2-f2d9-48a2-b2c9-ce83c4ce10fa" providerId="ADAL" clId="{AD65CF69-A4BD-4F54-AB3A-F7318919D7F7}" dt="2022-01-05T16:18:47.674" v="288" actId="47"/>
          <pc:sldLayoutMkLst>
            <pc:docMk/>
            <pc:sldMasterMk cId="3566035793" sldId="2147483689"/>
            <pc:sldLayoutMk cId="3213372322" sldId="2147483699"/>
          </pc:sldLayoutMkLst>
        </pc:sldLayoutChg>
        <pc:sldLayoutChg chg="del">
          <pc:chgData name="Alex Blower" userId="f0ba0dd2-f2d9-48a2-b2c9-ce83c4ce10fa" providerId="ADAL" clId="{AD65CF69-A4BD-4F54-AB3A-F7318919D7F7}" dt="2022-01-05T16:18:47.674" v="288" actId="47"/>
          <pc:sldLayoutMkLst>
            <pc:docMk/>
            <pc:sldMasterMk cId="3566035793" sldId="2147483689"/>
            <pc:sldLayoutMk cId="4120698795" sldId="214748370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4" name="Shape 94"/>
          <p:cNvSpPr>
            <a:spLocks noGrp="1" noRot="1" noChangeAspect="1"/>
          </p:cNvSpPr>
          <p:nvPr>
            <p:ph type="sldImg"/>
          </p:nvPr>
        </p:nvSpPr>
        <p:spPr>
          <a:xfrm>
            <a:off x="1143000" y="685800"/>
            <a:ext cx="4572000" cy="3429000"/>
          </a:xfrm>
          <a:prstGeom prst="rect">
            <a:avLst/>
          </a:prstGeom>
        </p:spPr>
        <p:txBody>
          <a:bodyPr/>
          <a:lstStyle/>
          <a:p>
            <a:endParaRPr/>
          </a:p>
        </p:txBody>
      </p:sp>
      <p:sp>
        <p:nvSpPr>
          <p:cNvPr id="95" name="Shape 9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80020495"/>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42360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78498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Picture">
    <p:bg>
      <p:bgPr>
        <a:solidFill>
          <a:schemeClr val="bg1"/>
        </a:solidFill>
        <a:effectLst/>
      </p:bgPr>
    </p:bg>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C26FEA6A-14B3-5E4A-BD32-B39180DDB38A}"/>
              </a:ext>
            </a:extLst>
          </p:cNvPr>
          <p:cNvSpPr>
            <a:spLocks noGrp="1"/>
          </p:cNvSpPr>
          <p:nvPr>
            <p:ph type="pic" sz="quarter" idx="10" hasCustomPrompt="1"/>
          </p:nvPr>
        </p:nvSpPr>
        <p:spPr>
          <a:xfrm>
            <a:off x="1037996" y="1037996"/>
            <a:ext cx="10116008" cy="4782008"/>
          </a:xfrm>
          <a:prstGeom prst="rect">
            <a:avLst/>
          </a:prstGeom>
          <a:solidFill>
            <a:schemeClr val="tx1">
              <a:lumMod val="85000"/>
            </a:schemeClr>
          </a:solidFill>
        </p:spPr>
        <p:txBody>
          <a:bodyPr anchor="ctr"/>
          <a:lstStyle>
            <a:lvl1pPr marL="0" indent="0" algn="l">
              <a:buFontTx/>
              <a:buNone/>
              <a:defRPr sz="2000" b="0" i="0">
                <a:solidFill>
                  <a:schemeClr val="bg1"/>
                </a:solidFill>
                <a:latin typeface="Arial" panose="020B0604020202020204" pitchFamily="34" charset="0"/>
                <a:ea typeface="Beatrice" pitchFamily="2" charset="77"/>
                <a:cs typeface="Arial" panose="020B0604020202020204" pitchFamily="34" charset="0"/>
              </a:defRPr>
            </a:lvl1pPr>
            <a:lvl2pPr marL="723900" indent="0">
              <a:buNone/>
              <a:defRPr/>
            </a:lvl2pPr>
          </a:lstStyle>
          <a:p>
            <a:pPr marL="228600" marR="0" lvl="0" indent="-228600" algn="ctr" defTabSz="914400" rtl="0" eaLnBrk="1" latinLnBrk="0" hangingPunct="1">
              <a:lnSpc>
                <a:spcPct val="90000"/>
              </a:lnSpc>
              <a:spcBef>
                <a:spcPts val="1000"/>
              </a:spcBef>
              <a:spcAft>
                <a:spcPts val="0"/>
              </a:spcAft>
              <a:buClrTx/>
              <a:buSzPct val="100000"/>
              <a:buFont typeface="Helvetica"/>
              <a:buChar char="–"/>
              <a:tabLst/>
            </a:pPr>
            <a:r>
              <a:rPr lang="en-GB" dirty="0"/>
              <a:t>Insert Picture</a:t>
            </a:r>
          </a:p>
        </p:txBody>
      </p:sp>
      <p:pic>
        <p:nvPicPr>
          <p:cNvPr id="9" name="Picture 8" descr="A close up of a logo&#10;&#10;Description automatically generated">
            <a:extLst>
              <a:ext uri="{FF2B5EF4-FFF2-40B4-BE49-F238E27FC236}">
                <a16:creationId xmlns:a16="http://schemas.microsoft.com/office/drawing/2014/main" id="{82368498-95A7-F544-B6EC-942C96B3F8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56039" y="6254184"/>
            <a:ext cx="2679923" cy="196092"/>
          </a:xfrm>
          <a:prstGeom prst="rect">
            <a:avLst/>
          </a:prstGeom>
        </p:spPr>
      </p:pic>
      <p:sp>
        <p:nvSpPr>
          <p:cNvPr id="4" name="Shape 14">
            <a:extLst>
              <a:ext uri="{FF2B5EF4-FFF2-40B4-BE49-F238E27FC236}">
                <a16:creationId xmlns:a16="http://schemas.microsoft.com/office/drawing/2014/main" id="{5854903E-0F49-AA42-B3DC-1E493B6AE5BE}"/>
              </a:ext>
            </a:extLst>
          </p:cNvPr>
          <p:cNvSpPr>
            <a:spLocks noGrp="1"/>
          </p:cNvSpPr>
          <p:nvPr>
            <p:ph type="body" sz="half" idx="13" hasCustomPrompt="1"/>
          </p:nvPr>
        </p:nvSpPr>
        <p:spPr>
          <a:xfrm>
            <a:off x="1037997" y="118753"/>
            <a:ext cx="10116008" cy="919243"/>
          </a:xfrm>
          <a:prstGeom prst="rect">
            <a:avLst/>
          </a:prstGeom>
        </p:spPr>
        <p:txBody>
          <a:bodyPr anchor="ctr">
            <a:noAutofit/>
          </a:bodyPr>
          <a:lstStyle>
            <a:lvl1pPr marL="0" indent="0" algn="ctr">
              <a:spcBef>
                <a:spcPts val="0"/>
              </a:spcBef>
              <a:buSzTx/>
              <a:buFontTx/>
              <a:buNone/>
              <a:defRPr sz="4600" b="0" i="0" u="none" baseline="0">
                <a:solidFill>
                  <a:schemeClr val="tx1"/>
                </a:solidFill>
                <a:latin typeface="Arial" panose="020B0604020202020204" pitchFamily="34" charset="0"/>
                <a:ea typeface="Beatrice" pitchFamily="2" charset="77"/>
                <a:cs typeface="Arial" panose="020B0604020202020204" pitchFamily="34" charset="0"/>
              </a:defRPr>
            </a:lvl1pPr>
          </a:lstStyle>
          <a:p>
            <a:pPr lvl="0"/>
            <a:r>
              <a:rPr lang="en-US" dirty="0"/>
              <a:t>Title Text</a:t>
            </a:r>
          </a:p>
        </p:txBody>
      </p:sp>
    </p:spTree>
    <p:extLst>
      <p:ext uri="{BB962C8B-B14F-4D97-AF65-F5344CB8AC3E}">
        <p14:creationId xmlns:p14="http://schemas.microsoft.com/office/powerpoint/2010/main" val="236691245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oint - 1 Column">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318260EA-9E2B-864F-9BE9-623AC50F8971}"/>
              </a:ext>
            </a:extLst>
          </p:cNvPr>
          <p:cNvSpPr>
            <a:spLocks noGrp="1"/>
          </p:cNvSpPr>
          <p:nvPr>
            <p:ph idx="12" hasCustomPrompt="1"/>
          </p:nvPr>
        </p:nvSpPr>
        <p:spPr>
          <a:xfrm>
            <a:off x="444500" y="1440031"/>
            <a:ext cx="10019014" cy="4346171"/>
          </a:xfrm>
          <a:prstGeom prst="rect">
            <a:avLst/>
          </a:prstGeom>
        </p:spPr>
        <p:txBody>
          <a:bodyPr/>
          <a:lstStyle>
            <a:lvl1pPr>
              <a:defRPr sz="2000" b="0" i="0">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9" name="Title 1">
            <a:extLst>
              <a:ext uri="{FF2B5EF4-FFF2-40B4-BE49-F238E27FC236}">
                <a16:creationId xmlns:a16="http://schemas.microsoft.com/office/drawing/2014/main" id="{84BD81E7-3095-0B4E-B7A3-1C2DA136B021}"/>
              </a:ext>
            </a:extLst>
          </p:cNvPr>
          <p:cNvSpPr>
            <a:spLocks noGrp="1"/>
          </p:cNvSpPr>
          <p:nvPr>
            <p:ph type="title"/>
          </p:nvPr>
        </p:nvSpPr>
        <p:spPr>
          <a:xfrm>
            <a:off x="444500" y="475789"/>
            <a:ext cx="10019014" cy="942167"/>
          </a:xfrm>
          <a:prstGeom prst="rect">
            <a:avLst/>
          </a:prstGeom>
        </p:spPr>
        <p:txBody>
          <a:bodyPr>
            <a:normAutofit/>
          </a:bodyPr>
          <a:lstStyle>
            <a:lvl1pPr>
              <a:defRPr sz="3600" b="0" i="0" u="sng">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Click to edit Master title style</a:t>
            </a:r>
          </a:p>
        </p:txBody>
      </p:sp>
      <p:pic>
        <p:nvPicPr>
          <p:cNvPr id="5" name="Picture 4" descr="A close up of a sign&#10;&#10;Description automatically generated">
            <a:extLst>
              <a:ext uri="{FF2B5EF4-FFF2-40B4-BE49-F238E27FC236}">
                <a16:creationId xmlns:a16="http://schemas.microsoft.com/office/drawing/2014/main" id="{FBD4E41F-9B21-3B40-85D2-F3C2E4D1E1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56035" y="6254184"/>
            <a:ext cx="2679930" cy="196093"/>
          </a:xfrm>
          <a:prstGeom prst="rect">
            <a:avLst/>
          </a:prstGeom>
        </p:spPr>
      </p:pic>
    </p:spTree>
    <p:extLst>
      <p:ext uri="{BB962C8B-B14F-4D97-AF65-F5344CB8AC3E}">
        <p14:creationId xmlns:p14="http://schemas.microsoft.com/office/powerpoint/2010/main" val="198423955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Point - 2 Columns">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6ED5394A-94C6-B64C-907E-BC61011747C1}"/>
              </a:ext>
            </a:extLst>
          </p:cNvPr>
          <p:cNvSpPr>
            <a:spLocks noGrp="1"/>
          </p:cNvSpPr>
          <p:nvPr>
            <p:ph idx="14" hasCustomPrompt="1"/>
          </p:nvPr>
        </p:nvSpPr>
        <p:spPr>
          <a:xfrm>
            <a:off x="6296449" y="1440031"/>
            <a:ext cx="5358420" cy="4346171"/>
          </a:xfrm>
          <a:prstGeom prst="rect">
            <a:avLst/>
          </a:prstGeom>
        </p:spPr>
        <p:txBody>
          <a:bodyPr/>
          <a:lstStyle>
            <a:lvl1pPr>
              <a:defRPr sz="2000" b="0" i="0">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6" name="Content Placeholder 1">
            <a:extLst>
              <a:ext uri="{FF2B5EF4-FFF2-40B4-BE49-F238E27FC236}">
                <a16:creationId xmlns:a16="http://schemas.microsoft.com/office/drawing/2014/main" id="{6C874BB9-063A-864F-8E59-605386050EB1}"/>
              </a:ext>
            </a:extLst>
          </p:cNvPr>
          <p:cNvSpPr>
            <a:spLocks noGrp="1"/>
          </p:cNvSpPr>
          <p:nvPr>
            <p:ph idx="13" hasCustomPrompt="1"/>
          </p:nvPr>
        </p:nvSpPr>
        <p:spPr>
          <a:xfrm>
            <a:off x="444500" y="1440031"/>
            <a:ext cx="5358420" cy="4346171"/>
          </a:xfrm>
          <a:prstGeom prst="rect">
            <a:avLst/>
          </a:prstGeom>
        </p:spPr>
        <p:txBody>
          <a:bodyPr/>
          <a:lstStyle>
            <a:lvl1pPr>
              <a:defRPr sz="2000" b="0" i="0">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9" name="Title 1">
            <a:extLst>
              <a:ext uri="{FF2B5EF4-FFF2-40B4-BE49-F238E27FC236}">
                <a16:creationId xmlns:a16="http://schemas.microsoft.com/office/drawing/2014/main" id="{84BD81E7-3095-0B4E-B7A3-1C2DA136B021}"/>
              </a:ext>
            </a:extLst>
          </p:cNvPr>
          <p:cNvSpPr>
            <a:spLocks noGrp="1"/>
          </p:cNvSpPr>
          <p:nvPr>
            <p:ph type="title"/>
          </p:nvPr>
        </p:nvSpPr>
        <p:spPr>
          <a:xfrm>
            <a:off x="444500" y="475789"/>
            <a:ext cx="11196514" cy="942167"/>
          </a:xfrm>
          <a:prstGeom prst="rect">
            <a:avLst/>
          </a:prstGeom>
        </p:spPr>
        <p:txBody>
          <a:bodyPr>
            <a:normAutofit/>
          </a:bodyPr>
          <a:lstStyle>
            <a:lvl1pPr>
              <a:defRPr sz="3600" b="0" i="0" u="sng">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Click to edit Master title style</a:t>
            </a:r>
          </a:p>
        </p:txBody>
      </p:sp>
      <p:pic>
        <p:nvPicPr>
          <p:cNvPr id="5" name="Picture 4" descr="A close up of a sign&#10;&#10;Description automatically generated">
            <a:extLst>
              <a:ext uri="{FF2B5EF4-FFF2-40B4-BE49-F238E27FC236}">
                <a16:creationId xmlns:a16="http://schemas.microsoft.com/office/drawing/2014/main" id="{FBD4E41F-9B21-3B40-85D2-F3C2E4D1E1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56035" y="6254184"/>
            <a:ext cx="2679930" cy="196093"/>
          </a:xfrm>
          <a:prstGeom prst="rect">
            <a:avLst/>
          </a:prstGeom>
        </p:spPr>
      </p:pic>
    </p:spTree>
    <p:extLst>
      <p:ext uri="{BB962C8B-B14F-4D97-AF65-F5344CB8AC3E}">
        <p14:creationId xmlns:p14="http://schemas.microsoft.com/office/powerpoint/2010/main" val="188408932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Point - 3 Columns">
    <p:spTree>
      <p:nvGrpSpPr>
        <p:cNvPr id="1" name=""/>
        <p:cNvGrpSpPr/>
        <p:nvPr/>
      </p:nvGrpSpPr>
      <p:grpSpPr>
        <a:xfrm>
          <a:off x="0" y="0"/>
          <a:ext cx="0" cy="0"/>
          <a:chOff x="0" y="0"/>
          <a:chExt cx="0" cy="0"/>
        </a:xfrm>
      </p:grpSpPr>
      <p:sp>
        <p:nvSpPr>
          <p:cNvPr id="8" name="Content Placeholder 1">
            <a:extLst>
              <a:ext uri="{FF2B5EF4-FFF2-40B4-BE49-F238E27FC236}">
                <a16:creationId xmlns:a16="http://schemas.microsoft.com/office/drawing/2014/main" id="{5F0D763D-A145-7849-8702-F310DD85DC3E}"/>
              </a:ext>
            </a:extLst>
          </p:cNvPr>
          <p:cNvSpPr>
            <a:spLocks noGrp="1"/>
          </p:cNvSpPr>
          <p:nvPr>
            <p:ph idx="19" hasCustomPrompt="1"/>
          </p:nvPr>
        </p:nvSpPr>
        <p:spPr>
          <a:xfrm>
            <a:off x="4331024" y="1440029"/>
            <a:ext cx="3418372" cy="4346171"/>
          </a:xfrm>
          <a:prstGeom prst="rect">
            <a:avLst/>
          </a:prstGeom>
        </p:spPr>
        <p:txBody>
          <a:bodyPr/>
          <a:lstStyle>
            <a:lvl1pPr>
              <a:defRPr sz="2000" b="0" i="0">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7" name="Content Placeholder 1">
            <a:extLst>
              <a:ext uri="{FF2B5EF4-FFF2-40B4-BE49-F238E27FC236}">
                <a16:creationId xmlns:a16="http://schemas.microsoft.com/office/drawing/2014/main" id="{638A0F5B-D243-7843-89C3-16B5B7C30024}"/>
              </a:ext>
            </a:extLst>
          </p:cNvPr>
          <p:cNvSpPr>
            <a:spLocks noGrp="1"/>
          </p:cNvSpPr>
          <p:nvPr>
            <p:ph idx="13" hasCustomPrompt="1"/>
          </p:nvPr>
        </p:nvSpPr>
        <p:spPr>
          <a:xfrm>
            <a:off x="444500" y="1440031"/>
            <a:ext cx="3418372" cy="4346171"/>
          </a:xfrm>
          <a:prstGeom prst="rect">
            <a:avLst/>
          </a:prstGeom>
        </p:spPr>
        <p:txBody>
          <a:bodyPr/>
          <a:lstStyle>
            <a:lvl1pPr>
              <a:defRPr sz="2000" b="0" i="0">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9" name="Title 1">
            <a:extLst>
              <a:ext uri="{FF2B5EF4-FFF2-40B4-BE49-F238E27FC236}">
                <a16:creationId xmlns:a16="http://schemas.microsoft.com/office/drawing/2014/main" id="{84BD81E7-3095-0B4E-B7A3-1C2DA136B021}"/>
              </a:ext>
            </a:extLst>
          </p:cNvPr>
          <p:cNvSpPr>
            <a:spLocks noGrp="1"/>
          </p:cNvSpPr>
          <p:nvPr>
            <p:ph type="title"/>
          </p:nvPr>
        </p:nvSpPr>
        <p:spPr>
          <a:xfrm>
            <a:off x="444500" y="475789"/>
            <a:ext cx="11196514" cy="942167"/>
          </a:xfrm>
          <a:prstGeom prst="rect">
            <a:avLst/>
          </a:prstGeom>
        </p:spPr>
        <p:txBody>
          <a:bodyPr>
            <a:normAutofit/>
          </a:bodyPr>
          <a:lstStyle>
            <a:lvl1pPr>
              <a:defRPr sz="3600" b="0" i="0" u="sng">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Click to edit Master title style</a:t>
            </a:r>
          </a:p>
        </p:txBody>
      </p:sp>
      <p:pic>
        <p:nvPicPr>
          <p:cNvPr id="5" name="Picture 4" descr="A close up of a sign&#10;&#10;Description automatically generated">
            <a:extLst>
              <a:ext uri="{FF2B5EF4-FFF2-40B4-BE49-F238E27FC236}">
                <a16:creationId xmlns:a16="http://schemas.microsoft.com/office/drawing/2014/main" id="{FBD4E41F-9B21-3B40-85D2-F3C2E4D1E1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56035" y="6254184"/>
            <a:ext cx="2679930" cy="196093"/>
          </a:xfrm>
          <a:prstGeom prst="rect">
            <a:avLst/>
          </a:prstGeom>
        </p:spPr>
      </p:pic>
      <p:sp>
        <p:nvSpPr>
          <p:cNvPr id="12" name="Content Placeholder 1">
            <a:extLst>
              <a:ext uri="{FF2B5EF4-FFF2-40B4-BE49-F238E27FC236}">
                <a16:creationId xmlns:a16="http://schemas.microsoft.com/office/drawing/2014/main" id="{B1610C3F-1B57-9942-BA4F-151DB03F959B}"/>
              </a:ext>
            </a:extLst>
          </p:cNvPr>
          <p:cNvSpPr>
            <a:spLocks noGrp="1"/>
          </p:cNvSpPr>
          <p:nvPr>
            <p:ph idx="21" hasCustomPrompt="1"/>
          </p:nvPr>
        </p:nvSpPr>
        <p:spPr>
          <a:xfrm>
            <a:off x="8227347" y="1440029"/>
            <a:ext cx="3418372" cy="4346171"/>
          </a:xfrm>
          <a:prstGeom prst="rect">
            <a:avLst/>
          </a:prstGeom>
        </p:spPr>
        <p:txBody>
          <a:bodyPr/>
          <a:lstStyle>
            <a:lvl1pPr>
              <a:defRPr sz="2000" b="0" i="0">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Tree>
    <p:extLst>
      <p:ext uri="{BB962C8B-B14F-4D97-AF65-F5344CB8AC3E}">
        <p14:creationId xmlns:p14="http://schemas.microsoft.com/office/powerpoint/2010/main" val="331860663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Bullet Points">
    <p:spTree>
      <p:nvGrpSpPr>
        <p:cNvPr id="1" name=""/>
        <p:cNvGrpSpPr/>
        <p:nvPr/>
      </p:nvGrpSpPr>
      <p:grpSpPr>
        <a:xfrm>
          <a:off x="0" y="0"/>
          <a:ext cx="0" cy="0"/>
          <a:chOff x="0" y="0"/>
          <a:chExt cx="0" cy="0"/>
        </a:xfrm>
      </p:grpSpPr>
      <p:sp>
        <p:nvSpPr>
          <p:cNvPr id="6" name="Shape 5">
            <a:extLst>
              <a:ext uri="{FF2B5EF4-FFF2-40B4-BE49-F238E27FC236}">
                <a16:creationId xmlns:a16="http://schemas.microsoft.com/office/drawing/2014/main" id="{00A6A1CA-9281-0B4B-B04C-8BE7DD812193}"/>
              </a:ext>
            </a:extLst>
          </p:cNvPr>
          <p:cNvSpPr>
            <a:spLocks noGrp="1"/>
          </p:cNvSpPr>
          <p:nvPr>
            <p:ph idx="12"/>
          </p:nvPr>
        </p:nvSpPr>
        <p:spPr>
          <a:xfrm>
            <a:off x="444500" y="1458712"/>
            <a:ext cx="10019014" cy="434299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lvl1pPr>
              <a:defRPr sz="2000" b="0" i="0">
                <a:solidFill>
                  <a:schemeClr val="bg1"/>
                </a:solidFill>
                <a:latin typeface="Arial" panose="020B0604020202020204" pitchFamily="34" charset="0"/>
                <a:ea typeface="Beatrice" pitchFamily="2" charset="77"/>
                <a:cs typeface="Arial" panose="020B0604020202020204" pitchFamily="34" charset="0"/>
              </a:defRPr>
            </a:lvl1pPr>
            <a:lvl2pPr>
              <a:defRPr sz="2000" b="0" i="0">
                <a:solidFill>
                  <a:schemeClr val="bg1"/>
                </a:solidFill>
                <a:latin typeface="Arial" panose="020B0604020202020204" pitchFamily="34" charset="0"/>
                <a:ea typeface="Beatrice" pitchFamily="2" charset="77"/>
                <a:cs typeface="Arial" panose="020B0604020202020204" pitchFamily="34" charset="0"/>
              </a:defRPr>
            </a:lvl2pPr>
            <a:lvl3pPr>
              <a:defRPr sz="2000" b="0" i="0">
                <a:solidFill>
                  <a:schemeClr val="bg1"/>
                </a:solidFill>
                <a:latin typeface="Arial" panose="020B0604020202020204" pitchFamily="34" charset="0"/>
                <a:ea typeface="Beatrice" pitchFamily="2" charset="77"/>
                <a:cs typeface="Arial" panose="020B0604020202020204" pitchFamily="34" charset="0"/>
              </a:defRPr>
            </a:lvl3pPr>
            <a:lvl4pPr>
              <a:defRPr sz="2000" b="0" i="0">
                <a:solidFill>
                  <a:schemeClr val="bg1"/>
                </a:solidFill>
                <a:latin typeface="Arial" panose="020B0604020202020204" pitchFamily="34" charset="0"/>
                <a:ea typeface="Beatrice" pitchFamily="2" charset="77"/>
                <a:cs typeface="Arial" panose="020B0604020202020204" pitchFamily="34" charset="0"/>
              </a:defRPr>
            </a:lvl4pPr>
            <a:lvl5pPr>
              <a:defRPr sz="2000" b="0" i="0">
                <a:solidFill>
                  <a:schemeClr val="bg1"/>
                </a:solidFill>
                <a:latin typeface="Arial" panose="020B0604020202020204" pitchFamily="34" charset="0"/>
                <a:ea typeface="Beatrice" pitchFamily="2" charset="77"/>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Title 1">
            <a:extLst>
              <a:ext uri="{FF2B5EF4-FFF2-40B4-BE49-F238E27FC236}">
                <a16:creationId xmlns:a16="http://schemas.microsoft.com/office/drawing/2014/main" id="{01854621-2A3D-1646-BDDD-9124E70BCFD8}"/>
              </a:ext>
            </a:extLst>
          </p:cNvPr>
          <p:cNvSpPr>
            <a:spLocks noGrp="1"/>
          </p:cNvSpPr>
          <p:nvPr>
            <p:ph type="title"/>
          </p:nvPr>
        </p:nvSpPr>
        <p:spPr>
          <a:xfrm>
            <a:off x="444500" y="475789"/>
            <a:ext cx="10019014" cy="942167"/>
          </a:xfrm>
          <a:prstGeom prst="rect">
            <a:avLst/>
          </a:prstGeom>
        </p:spPr>
        <p:txBody>
          <a:bodyPr>
            <a:normAutofit/>
          </a:bodyPr>
          <a:lstStyle>
            <a:lvl1pPr>
              <a:defRPr sz="3600" b="0" i="0" u="sng">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Click to edit Master title style</a:t>
            </a:r>
          </a:p>
        </p:txBody>
      </p:sp>
      <p:pic>
        <p:nvPicPr>
          <p:cNvPr id="5" name="Picture 4" descr="A close up of a sign&#10;&#10;Description automatically generated">
            <a:extLst>
              <a:ext uri="{FF2B5EF4-FFF2-40B4-BE49-F238E27FC236}">
                <a16:creationId xmlns:a16="http://schemas.microsoft.com/office/drawing/2014/main" id="{2C54EAEB-510F-A947-AEA5-10133050FD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56035" y="6254184"/>
            <a:ext cx="2679930" cy="196093"/>
          </a:xfrm>
          <a:prstGeom prst="rect">
            <a:avLst/>
          </a:prstGeom>
        </p:spPr>
      </p:pic>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 1">
    <p:bg>
      <p:bgPr>
        <a:solidFill>
          <a:schemeClr val="bg1"/>
        </a:solidFill>
        <a:effectLst/>
      </p:bgPr>
    </p:bg>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C26FEA6A-14B3-5E4A-BD32-B39180DDB38A}"/>
              </a:ext>
            </a:extLst>
          </p:cNvPr>
          <p:cNvSpPr>
            <a:spLocks noGrp="1"/>
          </p:cNvSpPr>
          <p:nvPr>
            <p:ph type="pic" sz="quarter" idx="10" hasCustomPrompt="1"/>
          </p:nvPr>
        </p:nvSpPr>
        <p:spPr>
          <a:xfrm>
            <a:off x="1037996" y="1037996"/>
            <a:ext cx="10116008" cy="4782008"/>
          </a:xfrm>
          <a:prstGeom prst="rect">
            <a:avLst/>
          </a:prstGeom>
          <a:solidFill>
            <a:schemeClr val="tx1">
              <a:lumMod val="85000"/>
            </a:schemeClr>
          </a:solidFill>
        </p:spPr>
        <p:txBody>
          <a:bodyPr anchor="ctr"/>
          <a:lstStyle>
            <a:lvl1pPr marL="0" indent="0" algn="l">
              <a:buFontTx/>
              <a:buNone/>
              <a:defRPr sz="2000" b="0" i="0">
                <a:solidFill>
                  <a:schemeClr val="bg1"/>
                </a:solidFill>
                <a:latin typeface="Arial" panose="020B0604020202020204" pitchFamily="34" charset="0"/>
                <a:ea typeface="Beatrice" pitchFamily="2" charset="77"/>
                <a:cs typeface="Arial" panose="020B0604020202020204" pitchFamily="34" charset="0"/>
              </a:defRPr>
            </a:lvl1pPr>
            <a:lvl2pPr marL="723900" indent="0">
              <a:buNone/>
              <a:defRPr/>
            </a:lvl2pPr>
          </a:lstStyle>
          <a:p>
            <a:pPr marL="228600" marR="0" lvl="0" indent="-228600" algn="ctr" defTabSz="914400" rtl="0" eaLnBrk="1" latinLnBrk="0" hangingPunct="1">
              <a:lnSpc>
                <a:spcPct val="90000"/>
              </a:lnSpc>
              <a:spcBef>
                <a:spcPts val="1000"/>
              </a:spcBef>
              <a:spcAft>
                <a:spcPts val="0"/>
              </a:spcAft>
              <a:buClrTx/>
              <a:buSzPct val="100000"/>
              <a:buFont typeface="Helvetica"/>
              <a:buChar char="–"/>
              <a:tabLst/>
            </a:pPr>
            <a:r>
              <a:rPr lang="en-GB" dirty="0"/>
              <a:t>Insert Picture</a:t>
            </a:r>
          </a:p>
        </p:txBody>
      </p:sp>
      <p:pic>
        <p:nvPicPr>
          <p:cNvPr id="9" name="Picture 8" descr="A close up of a logo&#10;&#10;Description automatically generated">
            <a:extLst>
              <a:ext uri="{FF2B5EF4-FFF2-40B4-BE49-F238E27FC236}">
                <a16:creationId xmlns:a16="http://schemas.microsoft.com/office/drawing/2014/main" id="{82368498-95A7-F544-B6EC-942C96B3F8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56039" y="6254184"/>
            <a:ext cx="2679923" cy="196092"/>
          </a:xfrm>
          <a:prstGeom prst="rect">
            <a:avLst/>
          </a:prstGeom>
        </p:spPr>
      </p:pic>
    </p:spTree>
    <p:extLst>
      <p:ext uri="{BB962C8B-B14F-4D97-AF65-F5344CB8AC3E}">
        <p14:creationId xmlns:p14="http://schemas.microsoft.com/office/powerpoint/2010/main" val="13914578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 2">
    <p:bg>
      <p:bgPr>
        <a:solidFill>
          <a:schemeClr val="bg1"/>
        </a:solidFill>
        <a:effectLst/>
      </p:bgPr>
    </p:bg>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C26FEA6A-14B3-5E4A-BD32-B39180DDB38A}"/>
              </a:ext>
            </a:extLst>
          </p:cNvPr>
          <p:cNvSpPr>
            <a:spLocks noGrp="1"/>
          </p:cNvSpPr>
          <p:nvPr>
            <p:ph type="pic" sz="quarter" idx="10" hasCustomPrompt="1"/>
          </p:nvPr>
        </p:nvSpPr>
        <p:spPr>
          <a:xfrm>
            <a:off x="1037996" y="1037996"/>
            <a:ext cx="4764927" cy="4782008"/>
          </a:xfrm>
          <a:prstGeom prst="rect">
            <a:avLst/>
          </a:prstGeom>
          <a:solidFill>
            <a:schemeClr val="tx1">
              <a:lumMod val="85000"/>
            </a:schemeClr>
          </a:solidFill>
        </p:spPr>
        <p:txBody>
          <a:bodyPr anchor="ctr"/>
          <a:lstStyle>
            <a:lvl1pPr marL="0" indent="0" algn="l">
              <a:buFontTx/>
              <a:buNone/>
              <a:defRPr sz="2000" b="0" i="0">
                <a:solidFill>
                  <a:schemeClr val="bg1"/>
                </a:solidFill>
                <a:latin typeface="Arial" panose="020B0604020202020204" pitchFamily="34" charset="0"/>
                <a:ea typeface="Beatrice" pitchFamily="2" charset="77"/>
                <a:cs typeface="Arial" panose="020B0604020202020204" pitchFamily="34" charset="0"/>
              </a:defRPr>
            </a:lvl1pPr>
            <a:lvl2pPr marL="723900" indent="0">
              <a:buNone/>
              <a:defRPr/>
            </a:lvl2pPr>
          </a:lstStyle>
          <a:p>
            <a:pPr marL="228600" marR="0" lvl="0" indent="-228600" algn="ctr" defTabSz="914400" rtl="0" eaLnBrk="1" latinLnBrk="0" hangingPunct="1">
              <a:lnSpc>
                <a:spcPct val="90000"/>
              </a:lnSpc>
              <a:spcBef>
                <a:spcPts val="1000"/>
              </a:spcBef>
              <a:spcAft>
                <a:spcPts val="0"/>
              </a:spcAft>
              <a:buClrTx/>
              <a:buSzPct val="100000"/>
              <a:buFont typeface="Helvetica"/>
              <a:buChar char="–"/>
              <a:tabLst/>
            </a:pPr>
            <a:r>
              <a:rPr lang="en-GB" dirty="0"/>
              <a:t>Insert Picture</a:t>
            </a:r>
          </a:p>
        </p:txBody>
      </p:sp>
      <p:sp>
        <p:nvSpPr>
          <p:cNvPr id="11" name="Picture Placeholder 3">
            <a:extLst>
              <a:ext uri="{FF2B5EF4-FFF2-40B4-BE49-F238E27FC236}">
                <a16:creationId xmlns:a16="http://schemas.microsoft.com/office/drawing/2014/main" id="{3A560D8E-BEFD-F748-BA86-3F3C3860469A}"/>
              </a:ext>
            </a:extLst>
          </p:cNvPr>
          <p:cNvSpPr>
            <a:spLocks noGrp="1"/>
          </p:cNvSpPr>
          <p:nvPr>
            <p:ph type="pic" sz="quarter" idx="13" hasCustomPrompt="1"/>
          </p:nvPr>
        </p:nvSpPr>
        <p:spPr>
          <a:xfrm>
            <a:off x="6389077" y="1037996"/>
            <a:ext cx="4764927" cy="4782008"/>
          </a:xfrm>
          <a:prstGeom prst="rect">
            <a:avLst/>
          </a:prstGeom>
          <a:solidFill>
            <a:schemeClr val="tx1">
              <a:lumMod val="85000"/>
            </a:schemeClr>
          </a:solidFill>
        </p:spPr>
        <p:txBody>
          <a:bodyPr anchor="ctr"/>
          <a:lstStyle>
            <a:lvl1pPr marL="0" indent="0" algn="l">
              <a:buFontTx/>
              <a:buNone/>
              <a:defRPr sz="2000" b="0" i="0">
                <a:solidFill>
                  <a:schemeClr val="bg1"/>
                </a:solidFill>
                <a:latin typeface="Arial" panose="020B0604020202020204" pitchFamily="34" charset="0"/>
                <a:ea typeface="Beatrice" pitchFamily="2" charset="77"/>
                <a:cs typeface="Arial" panose="020B0604020202020204" pitchFamily="34" charset="0"/>
              </a:defRPr>
            </a:lvl1pPr>
            <a:lvl2pPr marL="723900" indent="0">
              <a:buNone/>
              <a:defRPr/>
            </a:lvl2pPr>
          </a:lstStyle>
          <a:p>
            <a:pPr marL="228600" marR="0" lvl="0" indent="-228600" algn="ctr" defTabSz="914400" rtl="0" eaLnBrk="1" latinLnBrk="0" hangingPunct="1">
              <a:lnSpc>
                <a:spcPct val="90000"/>
              </a:lnSpc>
              <a:spcBef>
                <a:spcPts val="1000"/>
              </a:spcBef>
              <a:spcAft>
                <a:spcPts val="0"/>
              </a:spcAft>
              <a:buClrTx/>
              <a:buSzPct val="100000"/>
              <a:buFont typeface="Helvetica"/>
              <a:buChar char="–"/>
              <a:tabLst/>
            </a:pPr>
            <a:r>
              <a:rPr lang="en-GB" dirty="0"/>
              <a:t>Insert Picture</a:t>
            </a:r>
          </a:p>
        </p:txBody>
      </p:sp>
      <p:pic>
        <p:nvPicPr>
          <p:cNvPr id="5" name="Picture 4" descr="A close up of a logo&#10;&#10;Description automatically generated">
            <a:extLst>
              <a:ext uri="{FF2B5EF4-FFF2-40B4-BE49-F238E27FC236}">
                <a16:creationId xmlns:a16="http://schemas.microsoft.com/office/drawing/2014/main" id="{D08E3569-EEAF-8548-9642-9156EA681B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56039" y="6254184"/>
            <a:ext cx="2679923" cy="196092"/>
          </a:xfrm>
          <a:prstGeom prst="rect">
            <a:avLst/>
          </a:prstGeom>
        </p:spPr>
      </p:pic>
    </p:spTree>
    <p:extLst>
      <p:ext uri="{BB962C8B-B14F-4D97-AF65-F5344CB8AC3E}">
        <p14:creationId xmlns:p14="http://schemas.microsoft.com/office/powerpoint/2010/main" val="311006800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 3">
    <p:bg>
      <p:bgPr>
        <a:solidFill>
          <a:schemeClr val="bg1"/>
        </a:solidFill>
        <a:effectLst/>
      </p:bgPr>
    </p:bg>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E5C6AEC0-E1C0-BD42-8172-E65A50EB6BFB}"/>
              </a:ext>
            </a:extLst>
          </p:cNvPr>
          <p:cNvSpPr>
            <a:spLocks noGrp="1"/>
          </p:cNvSpPr>
          <p:nvPr>
            <p:ph type="pic" sz="quarter" idx="15" hasCustomPrompt="1"/>
          </p:nvPr>
        </p:nvSpPr>
        <p:spPr>
          <a:xfrm>
            <a:off x="1037995" y="1037996"/>
            <a:ext cx="3399865" cy="2259281"/>
          </a:xfrm>
          <a:prstGeom prst="rect">
            <a:avLst/>
          </a:prstGeom>
          <a:solidFill>
            <a:schemeClr val="tx1">
              <a:lumMod val="85000"/>
            </a:schemeClr>
          </a:solidFill>
        </p:spPr>
        <p:txBody>
          <a:bodyPr anchor="ctr"/>
          <a:lstStyle>
            <a:lvl1pPr marL="0" indent="0" algn="l">
              <a:buFontTx/>
              <a:buNone/>
              <a:defRPr sz="2000" b="0" i="0">
                <a:solidFill>
                  <a:schemeClr val="bg1"/>
                </a:solidFill>
                <a:latin typeface="Arial" panose="020B0604020202020204" pitchFamily="34" charset="0"/>
                <a:ea typeface="Beatrice" pitchFamily="2" charset="77"/>
                <a:cs typeface="Arial" panose="020B0604020202020204" pitchFamily="34" charset="0"/>
              </a:defRPr>
            </a:lvl1pPr>
            <a:lvl2pPr marL="723900" indent="0">
              <a:buNone/>
              <a:defRPr/>
            </a:lvl2pPr>
          </a:lstStyle>
          <a:p>
            <a:pPr marL="228600" marR="0" lvl="0" indent="-228600" algn="ctr" defTabSz="914400" rtl="0" eaLnBrk="1" latinLnBrk="0" hangingPunct="1">
              <a:lnSpc>
                <a:spcPct val="90000"/>
              </a:lnSpc>
              <a:spcBef>
                <a:spcPts val="1000"/>
              </a:spcBef>
              <a:spcAft>
                <a:spcPts val="0"/>
              </a:spcAft>
              <a:buClrTx/>
              <a:buSzPct val="100000"/>
              <a:buFont typeface="Helvetica"/>
              <a:buChar char="–"/>
              <a:tabLst/>
            </a:pPr>
            <a:r>
              <a:rPr lang="en-GB" dirty="0"/>
              <a:t>Insert Picture</a:t>
            </a:r>
          </a:p>
        </p:txBody>
      </p:sp>
      <p:pic>
        <p:nvPicPr>
          <p:cNvPr id="5" name="Picture 4" descr="A close up of a logo&#10;&#10;Description automatically generated">
            <a:extLst>
              <a:ext uri="{FF2B5EF4-FFF2-40B4-BE49-F238E27FC236}">
                <a16:creationId xmlns:a16="http://schemas.microsoft.com/office/drawing/2014/main" id="{D08E3569-EEAF-8548-9642-9156EA681B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56039" y="6254184"/>
            <a:ext cx="2679923" cy="196092"/>
          </a:xfrm>
          <a:prstGeom prst="rect">
            <a:avLst/>
          </a:prstGeom>
        </p:spPr>
      </p:pic>
      <p:sp>
        <p:nvSpPr>
          <p:cNvPr id="8" name="Picture Placeholder 3">
            <a:extLst>
              <a:ext uri="{FF2B5EF4-FFF2-40B4-BE49-F238E27FC236}">
                <a16:creationId xmlns:a16="http://schemas.microsoft.com/office/drawing/2014/main" id="{8E36934A-F650-8C4E-AC08-8C043B073FD8}"/>
              </a:ext>
            </a:extLst>
          </p:cNvPr>
          <p:cNvSpPr>
            <a:spLocks noGrp="1"/>
          </p:cNvSpPr>
          <p:nvPr>
            <p:ph type="pic" sz="quarter" idx="10" hasCustomPrompt="1"/>
          </p:nvPr>
        </p:nvSpPr>
        <p:spPr>
          <a:xfrm>
            <a:off x="4756039" y="1037996"/>
            <a:ext cx="6397965" cy="4782008"/>
          </a:xfrm>
          <a:prstGeom prst="rect">
            <a:avLst/>
          </a:prstGeom>
          <a:solidFill>
            <a:schemeClr val="tx1">
              <a:lumMod val="85000"/>
            </a:schemeClr>
          </a:solidFill>
        </p:spPr>
        <p:txBody>
          <a:bodyPr anchor="ctr"/>
          <a:lstStyle>
            <a:lvl1pPr marL="0" indent="0" algn="l">
              <a:buFontTx/>
              <a:buNone/>
              <a:defRPr sz="2000" b="0" i="0">
                <a:solidFill>
                  <a:schemeClr val="bg1"/>
                </a:solidFill>
                <a:latin typeface="Arial" panose="020B0604020202020204" pitchFamily="34" charset="0"/>
                <a:ea typeface="Beatrice" pitchFamily="2" charset="77"/>
                <a:cs typeface="Arial" panose="020B0604020202020204" pitchFamily="34" charset="0"/>
              </a:defRPr>
            </a:lvl1pPr>
            <a:lvl2pPr marL="723900" indent="0">
              <a:buNone/>
              <a:defRPr/>
            </a:lvl2pPr>
          </a:lstStyle>
          <a:p>
            <a:pPr marL="228600" marR="0" lvl="0" indent="-228600" algn="ctr" defTabSz="914400" rtl="0" eaLnBrk="1" latinLnBrk="0" hangingPunct="1">
              <a:lnSpc>
                <a:spcPct val="90000"/>
              </a:lnSpc>
              <a:spcBef>
                <a:spcPts val="1000"/>
              </a:spcBef>
              <a:spcAft>
                <a:spcPts val="0"/>
              </a:spcAft>
              <a:buClrTx/>
              <a:buSzPct val="100000"/>
              <a:buFont typeface="Helvetica"/>
              <a:buChar char="–"/>
              <a:tabLst/>
            </a:pPr>
            <a:r>
              <a:rPr lang="en-GB" dirty="0"/>
              <a:t>Insert Picture</a:t>
            </a:r>
          </a:p>
        </p:txBody>
      </p:sp>
      <p:sp>
        <p:nvSpPr>
          <p:cNvPr id="12" name="Picture Placeholder 3">
            <a:extLst>
              <a:ext uri="{FF2B5EF4-FFF2-40B4-BE49-F238E27FC236}">
                <a16:creationId xmlns:a16="http://schemas.microsoft.com/office/drawing/2014/main" id="{B7F88EF5-8C68-2343-8BF2-3133D18F536A}"/>
              </a:ext>
            </a:extLst>
          </p:cNvPr>
          <p:cNvSpPr>
            <a:spLocks noGrp="1"/>
          </p:cNvSpPr>
          <p:nvPr>
            <p:ph type="pic" sz="quarter" idx="16" hasCustomPrompt="1"/>
          </p:nvPr>
        </p:nvSpPr>
        <p:spPr>
          <a:xfrm>
            <a:off x="1037995" y="3560723"/>
            <a:ext cx="3399865" cy="2259281"/>
          </a:xfrm>
          <a:prstGeom prst="rect">
            <a:avLst/>
          </a:prstGeom>
          <a:solidFill>
            <a:schemeClr val="tx1">
              <a:lumMod val="85000"/>
            </a:schemeClr>
          </a:solidFill>
        </p:spPr>
        <p:txBody>
          <a:bodyPr anchor="ctr"/>
          <a:lstStyle>
            <a:lvl1pPr marL="0" indent="0" algn="l">
              <a:buFontTx/>
              <a:buNone/>
              <a:defRPr sz="2000" b="0" i="0">
                <a:solidFill>
                  <a:schemeClr val="bg1"/>
                </a:solidFill>
                <a:latin typeface="Arial" panose="020B0604020202020204" pitchFamily="34" charset="0"/>
                <a:ea typeface="Beatrice" pitchFamily="2" charset="77"/>
                <a:cs typeface="Arial" panose="020B0604020202020204" pitchFamily="34" charset="0"/>
              </a:defRPr>
            </a:lvl1pPr>
            <a:lvl2pPr marL="723900" indent="0">
              <a:buNone/>
              <a:defRPr/>
            </a:lvl2pPr>
          </a:lstStyle>
          <a:p>
            <a:pPr marL="228600" marR="0" lvl="0" indent="-228600" algn="ctr" defTabSz="914400" rtl="0" eaLnBrk="1" latinLnBrk="0" hangingPunct="1">
              <a:lnSpc>
                <a:spcPct val="90000"/>
              </a:lnSpc>
              <a:spcBef>
                <a:spcPts val="1000"/>
              </a:spcBef>
              <a:spcAft>
                <a:spcPts val="0"/>
              </a:spcAft>
              <a:buClrTx/>
              <a:buSzPct val="100000"/>
              <a:buFont typeface="Helvetica"/>
              <a:buChar char="–"/>
              <a:tabLst/>
            </a:pPr>
            <a:r>
              <a:rPr lang="en-GB" dirty="0"/>
              <a:t>Insert Picture</a:t>
            </a:r>
          </a:p>
        </p:txBody>
      </p:sp>
    </p:spTree>
    <p:extLst>
      <p:ext uri="{BB962C8B-B14F-4D97-AF65-F5344CB8AC3E}">
        <p14:creationId xmlns:p14="http://schemas.microsoft.com/office/powerpoint/2010/main" val="123863461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 4">
    <p:bg>
      <p:bgPr>
        <a:solidFill>
          <a:schemeClr val="bg1"/>
        </a:solidFill>
        <a:effectLst/>
      </p:bgPr>
    </p:bg>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E5C6AEC0-E1C0-BD42-8172-E65A50EB6BFB}"/>
              </a:ext>
            </a:extLst>
          </p:cNvPr>
          <p:cNvSpPr>
            <a:spLocks noGrp="1"/>
          </p:cNvSpPr>
          <p:nvPr>
            <p:ph type="pic" sz="quarter" idx="15" hasCustomPrompt="1"/>
          </p:nvPr>
        </p:nvSpPr>
        <p:spPr>
          <a:xfrm>
            <a:off x="1037995" y="1037996"/>
            <a:ext cx="3399865" cy="2259281"/>
          </a:xfrm>
          <a:prstGeom prst="rect">
            <a:avLst/>
          </a:prstGeom>
          <a:solidFill>
            <a:schemeClr val="tx1">
              <a:lumMod val="85000"/>
            </a:schemeClr>
          </a:solidFill>
        </p:spPr>
        <p:txBody>
          <a:bodyPr anchor="ctr"/>
          <a:lstStyle>
            <a:lvl1pPr marL="0" indent="0" algn="l">
              <a:buFontTx/>
              <a:buNone/>
              <a:defRPr sz="2000" b="0" i="0">
                <a:solidFill>
                  <a:schemeClr val="bg1"/>
                </a:solidFill>
                <a:latin typeface="Arial" panose="020B0604020202020204" pitchFamily="34" charset="0"/>
                <a:ea typeface="Beatrice" pitchFamily="2" charset="77"/>
                <a:cs typeface="Arial" panose="020B0604020202020204" pitchFamily="34" charset="0"/>
              </a:defRPr>
            </a:lvl1pPr>
            <a:lvl2pPr marL="723900" indent="0">
              <a:buNone/>
              <a:defRPr/>
            </a:lvl2pPr>
          </a:lstStyle>
          <a:p>
            <a:pPr marL="228600" marR="0" lvl="0" indent="-228600" algn="ctr" defTabSz="914400" rtl="0" eaLnBrk="1" latinLnBrk="0" hangingPunct="1">
              <a:lnSpc>
                <a:spcPct val="90000"/>
              </a:lnSpc>
              <a:spcBef>
                <a:spcPts val="1000"/>
              </a:spcBef>
              <a:spcAft>
                <a:spcPts val="0"/>
              </a:spcAft>
              <a:buClrTx/>
              <a:buSzPct val="100000"/>
              <a:buFont typeface="Helvetica"/>
              <a:buChar char="–"/>
              <a:tabLst/>
            </a:pPr>
            <a:r>
              <a:rPr lang="en-GB" dirty="0"/>
              <a:t>Insert Picture</a:t>
            </a:r>
          </a:p>
        </p:txBody>
      </p:sp>
      <p:pic>
        <p:nvPicPr>
          <p:cNvPr id="5" name="Picture 4" descr="A close up of a logo&#10;&#10;Description automatically generated">
            <a:extLst>
              <a:ext uri="{FF2B5EF4-FFF2-40B4-BE49-F238E27FC236}">
                <a16:creationId xmlns:a16="http://schemas.microsoft.com/office/drawing/2014/main" id="{D08E3569-EEAF-8548-9642-9156EA681B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56039" y="6254184"/>
            <a:ext cx="2679923" cy="196092"/>
          </a:xfrm>
          <a:prstGeom prst="rect">
            <a:avLst/>
          </a:prstGeom>
        </p:spPr>
      </p:pic>
      <p:sp>
        <p:nvSpPr>
          <p:cNvPr id="12" name="Picture Placeholder 3">
            <a:extLst>
              <a:ext uri="{FF2B5EF4-FFF2-40B4-BE49-F238E27FC236}">
                <a16:creationId xmlns:a16="http://schemas.microsoft.com/office/drawing/2014/main" id="{B7F88EF5-8C68-2343-8BF2-3133D18F536A}"/>
              </a:ext>
            </a:extLst>
          </p:cNvPr>
          <p:cNvSpPr>
            <a:spLocks noGrp="1"/>
          </p:cNvSpPr>
          <p:nvPr>
            <p:ph type="pic" sz="quarter" idx="16" hasCustomPrompt="1"/>
          </p:nvPr>
        </p:nvSpPr>
        <p:spPr>
          <a:xfrm>
            <a:off x="1037995" y="3560723"/>
            <a:ext cx="3399865" cy="2259281"/>
          </a:xfrm>
          <a:prstGeom prst="rect">
            <a:avLst/>
          </a:prstGeom>
          <a:solidFill>
            <a:schemeClr val="tx1">
              <a:lumMod val="85000"/>
            </a:schemeClr>
          </a:solidFill>
        </p:spPr>
        <p:txBody>
          <a:bodyPr anchor="ctr"/>
          <a:lstStyle>
            <a:lvl1pPr marL="0" indent="0" algn="l">
              <a:buFontTx/>
              <a:buNone/>
              <a:defRPr sz="2000" b="0" i="0">
                <a:solidFill>
                  <a:schemeClr val="bg1"/>
                </a:solidFill>
                <a:latin typeface="Arial" panose="020B0604020202020204" pitchFamily="34" charset="0"/>
                <a:ea typeface="Beatrice" pitchFamily="2" charset="77"/>
                <a:cs typeface="Arial" panose="020B0604020202020204" pitchFamily="34" charset="0"/>
              </a:defRPr>
            </a:lvl1pPr>
            <a:lvl2pPr marL="723900" indent="0">
              <a:buNone/>
              <a:defRPr/>
            </a:lvl2pPr>
          </a:lstStyle>
          <a:p>
            <a:pPr marL="228600" marR="0" lvl="0" indent="-228600" algn="ctr" defTabSz="914400" rtl="0" eaLnBrk="1" latinLnBrk="0" hangingPunct="1">
              <a:lnSpc>
                <a:spcPct val="90000"/>
              </a:lnSpc>
              <a:spcBef>
                <a:spcPts val="1000"/>
              </a:spcBef>
              <a:spcAft>
                <a:spcPts val="0"/>
              </a:spcAft>
              <a:buClrTx/>
              <a:buSzPct val="100000"/>
              <a:buFont typeface="Helvetica"/>
              <a:buChar char="–"/>
              <a:tabLst/>
            </a:pPr>
            <a:r>
              <a:rPr lang="en-GB" dirty="0"/>
              <a:t>Insert Picture</a:t>
            </a:r>
          </a:p>
        </p:txBody>
      </p:sp>
      <p:sp>
        <p:nvSpPr>
          <p:cNvPr id="6" name="Picture Placeholder 3">
            <a:extLst>
              <a:ext uri="{FF2B5EF4-FFF2-40B4-BE49-F238E27FC236}">
                <a16:creationId xmlns:a16="http://schemas.microsoft.com/office/drawing/2014/main" id="{81A15DA3-470F-D141-903A-61D7D1749245}"/>
              </a:ext>
            </a:extLst>
          </p:cNvPr>
          <p:cNvSpPr>
            <a:spLocks noGrp="1"/>
          </p:cNvSpPr>
          <p:nvPr>
            <p:ph type="pic" sz="quarter" idx="17" hasCustomPrompt="1"/>
          </p:nvPr>
        </p:nvSpPr>
        <p:spPr>
          <a:xfrm>
            <a:off x="4756040" y="1037996"/>
            <a:ext cx="2998102" cy="4782008"/>
          </a:xfrm>
          <a:prstGeom prst="rect">
            <a:avLst/>
          </a:prstGeom>
          <a:solidFill>
            <a:schemeClr val="tx1">
              <a:lumMod val="85000"/>
            </a:schemeClr>
          </a:solidFill>
        </p:spPr>
        <p:txBody>
          <a:bodyPr anchor="ctr"/>
          <a:lstStyle>
            <a:lvl1pPr marL="0" indent="0" algn="l">
              <a:buFontTx/>
              <a:buNone/>
              <a:defRPr sz="2000" b="0" i="0">
                <a:solidFill>
                  <a:schemeClr val="bg1"/>
                </a:solidFill>
                <a:latin typeface="Arial" panose="020B0604020202020204" pitchFamily="34" charset="0"/>
                <a:ea typeface="Beatrice" pitchFamily="2" charset="77"/>
                <a:cs typeface="Arial" panose="020B0604020202020204" pitchFamily="34" charset="0"/>
              </a:defRPr>
            </a:lvl1pPr>
            <a:lvl2pPr marL="723900" indent="0">
              <a:buNone/>
              <a:defRPr/>
            </a:lvl2pPr>
          </a:lstStyle>
          <a:p>
            <a:pPr marL="228600" marR="0" lvl="0" indent="-228600" algn="ctr" defTabSz="914400" rtl="0" eaLnBrk="1" latinLnBrk="0" hangingPunct="1">
              <a:lnSpc>
                <a:spcPct val="90000"/>
              </a:lnSpc>
              <a:spcBef>
                <a:spcPts val="1000"/>
              </a:spcBef>
              <a:spcAft>
                <a:spcPts val="0"/>
              </a:spcAft>
              <a:buClrTx/>
              <a:buSzPct val="100000"/>
              <a:buFont typeface="Helvetica"/>
              <a:buChar char="–"/>
              <a:tabLst/>
            </a:pPr>
            <a:r>
              <a:rPr lang="en-GB" dirty="0"/>
              <a:t>Insert Picture</a:t>
            </a:r>
          </a:p>
        </p:txBody>
      </p:sp>
      <p:sp>
        <p:nvSpPr>
          <p:cNvPr id="13" name="Picture Placeholder 3">
            <a:extLst>
              <a:ext uri="{FF2B5EF4-FFF2-40B4-BE49-F238E27FC236}">
                <a16:creationId xmlns:a16="http://schemas.microsoft.com/office/drawing/2014/main" id="{79CA1C64-6C99-C147-8B46-3C7FAA67F29D}"/>
              </a:ext>
            </a:extLst>
          </p:cNvPr>
          <p:cNvSpPr>
            <a:spLocks noGrp="1"/>
          </p:cNvSpPr>
          <p:nvPr>
            <p:ph type="pic" sz="quarter" idx="21" hasCustomPrompt="1"/>
          </p:nvPr>
        </p:nvSpPr>
        <p:spPr>
          <a:xfrm>
            <a:off x="8155902" y="1037996"/>
            <a:ext cx="2998102" cy="4782008"/>
          </a:xfrm>
          <a:prstGeom prst="rect">
            <a:avLst/>
          </a:prstGeom>
          <a:solidFill>
            <a:schemeClr val="tx1">
              <a:lumMod val="85000"/>
            </a:schemeClr>
          </a:solidFill>
        </p:spPr>
        <p:txBody>
          <a:bodyPr anchor="ctr"/>
          <a:lstStyle>
            <a:lvl1pPr marL="0" indent="0" algn="l">
              <a:buFontTx/>
              <a:buNone/>
              <a:defRPr sz="2000" b="0" i="0">
                <a:solidFill>
                  <a:schemeClr val="bg1"/>
                </a:solidFill>
                <a:latin typeface="Arial" panose="020B0604020202020204" pitchFamily="34" charset="0"/>
                <a:ea typeface="Beatrice" pitchFamily="2" charset="77"/>
                <a:cs typeface="Arial" panose="020B0604020202020204" pitchFamily="34" charset="0"/>
              </a:defRPr>
            </a:lvl1pPr>
            <a:lvl2pPr marL="723900" indent="0">
              <a:buNone/>
              <a:defRPr/>
            </a:lvl2pPr>
          </a:lstStyle>
          <a:p>
            <a:pPr marL="228600" marR="0" lvl="0" indent="-228600" algn="ctr" defTabSz="914400" rtl="0" eaLnBrk="1" latinLnBrk="0" hangingPunct="1">
              <a:lnSpc>
                <a:spcPct val="90000"/>
              </a:lnSpc>
              <a:spcBef>
                <a:spcPts val="1000"/>
              </a:spcBef>
              <a:spcAft>
                <a:spcPts val="0"/>
              </a:spcAft>
              <a:buClrTx/>
              <a:buSzPct val="100000"/>
              <a:buFont typeface="Helvetica"/>
              <a:buChar char="–"/>
              <a:tabLst/>
            </a:pPr>
            <a:r>
              <a:rPr lang="en-GB" dirty="0"/>
              <a:t>Insert Picture</a:t>
            </a:r>
          </a:p>
        </p:txBody>
      </p:sp>
    </p:spTree>
    <p:extLst>
      <p:ext uri="{BB962C8B-B14F-4D97-AF65-F5344CB8AC3E}">
        <p14:creationId xmlns:p14="http://schemas.microsoft.com/office/powerpoint/2010/main" val="159713439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55D4DE-2F30-234E-BD69-5B1D4B49ADEC}"/>
              </a:ext>
            </a:extLst>
          </p:cNvPr>
          <p:cNvSpPr txBox="1"/>
          <p:nvPr userDrawn="1"/>
        </p:nvSpPr>
        <p:spPr>
          <a:xfrm>
            <a:off x="8669215" y="5785338"/>
            <a:ext cx="0" cy="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normAutofit fontScale="25000" lnSpcReduction="20000"/>
          </a:bodyPr>
          <a:lstStyle/>
          <a:p>
            <a:pPr marL="0" marR="0" indent="0" algn="l" defTabSz="914400" rtl="0" fontAlgn="auto" latinLnBrk="0" hangingPunct="0">
              <a:lnSpc>
                <a:spcPct val="90000"/>
              </a:lnSpc>
              <a:spcBef>
                <a:spcPts val="0"/>
              </a:spcBef>
              <a:spcAft>
                <a:spcPts val="0"/>
              </a:spcAft>
              <a:buClrTx/>
              <a:buSzTx/>
              <a:buFontTx/>
              <a:buNone/>
              <a:tabLst/>
            </a:pPr>
            <a:endParaRPr kumimoji="0" lang="en-US" sz="4400" b="1" i="0" u="none" strike="noStrike" cap="none" spc="0" normalizeH="0" baseline="0" dirty="0">
              <a:ln>
                <a:noFill/>
              </a:ln>
              <a:solidFill>
                <a:srgbClr val="FFFFFF"/>
              </a:solidFill>
              <a:effectLst/>
              <a:uFillTx/>
              <a:latin typeface="Arial"/>
              <a:ea typeface="Arial"/>
              <a:cs typeface="Arial"/>
              <a:sym typeface="Arial"/>
            </a:endParaRPr>
          </a:p>
        </p:txBody>
      </p:sp>
      <p:sp>
        <p:nvSpPr>
          <p:cNvPr id="8" name="Picture Placeholder 3">
            <a:extLst>
              <a:ext uri="{FF2B5EF4-FFF2-40B4-BE49-F238E27FC236}">
                <a16:creationId xmlns:a16="http://schemas.microsoft.com/office/drawing/2014/main" id="{EC3B662F-0AD7-3C45-BB0F-CC773AAB5261}"/>
              </a:ext>
            </a:extLst>
          </p:cNvPr>
          <p:cNvSpPr>
            <a:spLocks noGrp="1"/>
          </p:cNvSpPr>
          <p:nvPr>
            <p:ph type="pic" sz="quarter" idx="10" hasCustomPrompt="1"/>
          </p:nvPr>
        </p:nvSpPr>
        <p:spPr>
          <a:xfrm>
            <a:off x="0" y="0"/>
            <a:ext cx="12192000" cy="6858000"/>
          </a:xfrm>
          <a:prstGeom prst="rect">
            <a:avLst/>
          </a:prstGeom>
          <a:solidFill>
            <a:schemeClr val="tx1">
              <a:lumMod val="85000"/>
            </a:schemeClr>
          </a:solidFill>
        </p:spPr>
        <p:txBody>
          <a:bodyPr anchor="ctr"/>
          <a:lstStyle>
            <a:lvl1pPr marL="0" indent="0" algn="l">
              <a:buFontTx/>
              <a:buNone/>
              <a:defRPr sz="2000" b="0" i="0">
                <a:solidFill>
                  <a:schemeClr val="bg1"/>
                </a:solidFill>
                <a:latin typeface="Arial" panose="020B0604020202020204" pitchFamily="34" charset="0"/>
                <a:ea typeface="Beatrice" pitchFamily="2" charset="77"/>
                <a:cs typeface="Arial" panose="020B0604020202020204" pitchFamily="34" charset="0"/>
              </a:defRPr>
            </a:lvl1pPr>
            <a:lvl2pPr marL="723900" indent="0">
              <a:buNone/>
              <a:defRPr/>
            </a:lvl2pPr>
          </a:lstStyle>
          <a:p>
            <a:pPr marL="228600" marR="0" lvl="0" indent="-228600" algn="ctr" defTabSz="914400" rtl="0" eaLnBrk="1" latinLnBrk="0" hangingPunct="1">
              <a:lnSpc>
                <a:spcPct val="90000"/>
              </a:lnSpc>
              <a:spcBef>
                <a:spcPts val="1000"/>
              </a:spcBef>
              <a:spcAft>
                <a:spcPts val="0"/>
              </a:spcAft>
              <a:buClrTx/>
              <a:buSzPct val="100000"/>
              <a:buFont typeface="Helvetica"/>
              <a:buChar char="–"/>
              <a:tabLst/>
            </a:pPr>
            <a:r>
              <a:rPr lang="en-GB" dirty="0"/>
              <a:t>Insert Picture</a:t>
            </a:r>
          </a:p>
        </p:txBody>
      </p:sp>
    </p:spTree>
    <p:extLst>
      <p:ext uri="{BB962C8B-B14F-4D97-AF65-F5344CB8AC3E}">
        <p14:creationId xmlns:p14="http://schemas.microsoft.com/office/powerpoint/2010/main" val="22999687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050CD-1B3A-4068-B5F5-27E907D734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E4DC3D0-C5DB-476F-922F-8640AECE41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0AD7FE1-2721-41B9-AFB8-55582DAE564A}"/>
              </a:ext>
            </a:extLst>
          </p:cNvPr>
          <p:cNvSpPr>
            <a:spLocks noGrp="1"/>
          </p:cNvSpPr>
          <p:nvPr>
            <p:ph type="dt" sz="half" idx="10"/>
          </p:nvPr>
        </p:nvSpPr>
        <p:spPr/>
        <p:txBody>
          <a:bodyPr/>
          <a:lstStyle/>
          <a:p>
            <a:fld id="{CB37E560-603E-4ED0-9701-390B55DDB0BD}" type="datetimeFigureOut">
              <a:rPr lang="en-GB" smtClean="0"/>
              <a:t>06/01/2022</a:t>
            </a:fld>
            <a:endParaRPr lang="en-GB"/>
          </a:p>
        </p:txBody>
      </p:sp>
      <p:sp>
        <p:nvSpPr>
          <p:cNvPr id="5" name="Footer Placeholder 4">
            <a:extLst>
              <a:ext uri="{FF2B5EF4-FFF2-40B4-BE49-F238E27FC236}">
                <a16:creationId xmlns:a16="http://schemas.microsoft.com/office/drawing/2014/main" id="{5C003728-04F4-4230-818C-9DBB537F04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A54FF6-22B8-4DD6-B51C-E8EF6FF7D32C}"/>
              </a:ext>
            </a:extLst>
          </p:cNvPr>
          <p:cNvSpPr>
            <a:spLocks noGrp="1"/>
          </p:cNvSpPr>
          <p:nvPr>
            <p:ph type="sldNum" sz="quarter" idx="12"/>
          </p:nvPr>
        </p:nvSpPr>
        <p:spPr/>
        <p:txBody>
          <a:bodyPr/>
          <a:lstStyle/>
          <a:p>
            <a:fld id="{4F2A8C60-D805-4F67-A6EE-F7F5528FDCAA}" type="slidenum">
              <a:rPr lang="en-GB" smtClean="0"/>
              <a:t>‹#›</a:t>
            </a:fld>
            <a:endParaRPr lang="en-GB"/>
          </a:p>
        </p:txBody>
      </p:sp>
    </p:spTree>
    <p:extLst>
      <p:ext uri="{BB962C8B-B14F-4D97-AF65-F5344CB8AC3E}">
        <p14:creationId xmlns:p14="http://schemas.microsoft.com/office/powerpoint/2010/main" val="411619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 1">
    <p:bg>
      <p:bgPr>
        <a:solidFill>
          <a:schemeClr val="bg1"/>
        </a:solidFill>
        <a:effectLst/>
      </p:bgPr>
    </p:bg>
    <p:spTree>
      <p:nvGrpSpPr>
        <p:cNvPr id="1" name=""/>
        <p:cNvGrpSpPr/>
        <p:nvPr/>
      </p:nvGrpSpPr>
      <p:grpSpPr>
        <a:xfrm>
          <a:off x="0" y="0"/>
          <a:ext cx="0" cy="0"/>
          <a:chOff x="0" y="0"/>
          <a:chExt cx="0" cy="0"/>
        </a:xfrm>
      </p:grpSpPr>
      <p:sp>
        <p:nvSpPr>
          <p:cNvPr id="4" name="Shape 14">
            <a:extLst>
              <a:ext uri="{FF2B5EF4-FFF2-40B4-BE49-F238E27FC236}">
                <a16:creationId xmlns:a16="http://schemas.microsoft.com/office/drawing/2014/main" id="{5F88249D-7209-FC44-B3CC-435742BC1815}"/>
              </a:ext>
            </a:extLst>
          </p:cNvPr>
          <p:cNvSpPr>
            <a:spLocks noGrp="1"/>
          </p:cNvSpPr>
          <p:nvPr>
            <p:ph type="body" sz="half" idx="13" hasCustomPrompt="1"/>
          </p:nvPr>
        </p:nvSpPr>
        <p:spPr>
          <a:xfrm>
            <a:off x="474481" y="483297"/>
            <a:ext cx="9377090" cy="1647991"/>
          </a:xfrm>
          <a:prstGeom prst="rect">
            <a:avLst/>
          </a:prstGeom>
        </p:spPr>
        <p:txBody>
          <a:bodyPr anchor="t">
            <a:noAutofit/>
          </a:bodyPr>
          <a:lstStyle>
            <a:lvl1pPr marL="0" indent="0">
              <a:spcBef>
                <a:spcPts val="0"/>
              </a:spcBef>
              <a:buSzTx/>
              <a:buFontTx/>
              <a:buNone/>
              <a:defRPr sz="8000" b="0" i="0" u="sng" baseline="0">
                <a:solidFill>
                  <a:schemeClr val="tx1"/>
                </a:solidFill>
                <a:latin typeface="Arial" panose="020B0604020202020204" pitchFamily="34" charset="0"/>
                <a:ea typeface="Beatrice" pitchFamily="2" charset="77"/>
                <a:cs typeface="Arial" panose="020B0604020202020204" pitchFamily="34" charset="0"/>
              </a:defRPr>
            </a:lvl1pPr>
          </a:lstStyle>
          <a:p>
            <a:pPr lvl="0"/>
            <a:r>
              <a:rPr lang="en-US" dirty="0"/>
              <a:t>Title Text</a:t>
            </a:r>
          </a:p>
        </p:txBody>
      </p:sp>
      <p:pic>
        <p:nvPicPr>
          <p:cNvPr id="6" name="Picture 5" descr="A close up of a logo&#10;&#10;Description automatically generated">
            <a:extLst>
              <a:ext uri="{FF2B5EF4-FFF2-40B4-BE49-F238E27FC236}">
                <a16:creationId xmlns:a16="http://schemas.microsoft.com/office/drawing/2014/main" id="{19B6BA06-0682-E740-A338-3CCCA5755B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56039" y="6254184"/>
            <a:ext cx="2679923" cy="196092"/>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 2">
    <p:bg>
      <p:bgPr>
        <a:solidFill>
          <a:srgbClr val="000F9F"/>
        </a:solidFill>
        <a:effectLst/>
      </p:bgPr>
    </p:bg>
    <p:spTree>
      <p:nvGrpSpPr>
        <p:cNvPr id="1" name=""/>
        <p:cNvGrpSpPr/>
        <p:nvPr/>
      </p:nvGrpSpPr>
      <p:grpSpPr>
        <a:xfrm>
          <a:off x="0" y="0"/>
          <a:ext cx="0" cy="0"/>
          <a:chOff x="0" y="0"/>
          <a:chExt cx="0" cy="0"/>
        </a:xfrm>
      </p:grpSpPr>
      <p:sp>
        <p:nvSpPr>
          <p:cNvPr id="4" name="Shape 14">
            <a:extLst>
              <a:ext uri="{FF2B5EF4-FFF2-40B4-BE49-F238E27FC236}">
                <a16:creationId xmlns:a16="http://schemas.microsoft.com/office/drawing/2014/main" id="{5F88249D-7209-FC44-B3CC-435742BC1815}"/>
              </a:ext>
            </a:extLst>
          </p:cNvPr>
          <p:cNvSpPr>
            <a:spLocks noGrp="1"/>
          </p:cNvSpPr>
          <p:nvPr>
            <p:ph type="body" sz="half" idx="13" hasCustomPrompt="1"/>
          </p:nvPr>
        </p:nvSpPr>
        <p:spPr>
          <a:xfrm>
            <a:off x="474481" y="483297"/>
            <a:ext cx="9377090" cy="1647991"/>
          </a:xfrm>
          <a:prstGeom prst="rect">
            <a:avLst/>
          </a:prstGeom>
        </p:spPr>
        <p:txBody>
          <a:bodyPr anchor="t">
            <a:noAutofit/>
          </a:bodyPr>
          <a:lstStyle>
            <a:lvl1pPr marL="0" indent="0">
              <a:spcBef>
                <a:spcPts val="0"/>
              </a:spcBef>
              <a:buSzTx/>
              <a:buFontTx/>
              <a:buNone/>
              <a:defRPr sz="8000" b="0" i="0" u="sng" baseline="0">
                <a:solidFill>
                  <a:schemeClr val="tx1"/>
                </a:solidFill>
                <a:latin typeface="Arial" panose="020B0604020202020204" pitchFamily="34" charset="0"/>
                <a:ea typeface="Beatrice" pitchFamily="2" charset="77"/>
                <a:cs typeface="Arial" panose="020B0604020202020204" pitchFamily="34" charset="0"/>
              </a:defRPr>
            </a:lvl1pPr>
          </a:lstStyle>
          <a:p>
            <a:pPr lvl="0"/>
            <a:r>
              <a:rPr lang="en-US" dirty="0"/>
              <a:t>Title Text</a:t>
            </a:r>
          </a:p>
        </p:txBody>
      </p:sp>
      <p:pic>
        <p:nvPicPr>
          <p:cNvPr id="5" name="Picture 4" descr="A close up of a logo&#10;&#10;Description automatically generated">
            <a:extLst>
              <a:ext uri="{FF2B5EF4-FFF2-40B4-BE49-F238E27FC236}">
                <a16:creationId xmlns:a16="http://schemas.microsoft.com/office/drawing/2014/main" id="{5DBE9C43-407D-954D-9213-D3AC4BFECF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56039" y="6254184"/>
            <a:ext cx="2679923" cy="196092"/>
          </a:xfrm>
          <a:prstGeom prst="rect">
            <a:avLst/>
          </a:prstGeom>
        </p:spPr>
      </p:pic>
    </p:spTree>
    <p:extLst>
      <p:ext uri="{BB962C8B-B14F-4D97-AF65-F5344CB8AC3E}">
        <p14:creationId xmlns:p14="http://schemas.microsoft.com/office/powerpoint/2010/main" val="192699123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3">
    <p:bg>
      <p:bgPr>
        <a:solidFill>
          <a:srgbClr val="FED924"/>
        </a:solidFill>
        <a:effectLst/>
      </p:bgPr>
    </p:bg>
    <p:spTree>
      <p:nvGrpSpPr>
        <p:cNvPr id="1" name=""/>
        <p:cNvGrpSpPr/>
        <p:nvPr/>
      </p:nvGrpSpPr>
      <p:grpSpPr>
        <a:xfrm>
          <a:off x="0" y="0"/>
          <a:ext cx="0" cy="0"/>
          <a:chOff x="0" y="0"/>
          <a:chExt cx="0" cy="0"/>
        </a:xfrm>
      </p:grpSpPr>
      <p:sp>
        <p:nvSpPr>
          <p:cNvPr id="10" name="Shape 14">
            <a:extLst>
              <a:ext uri="{FF2B5EF4-FFF2-40B4-BE49-F238E27FC236}">
                <a16:creationId xmlns:a16="http://schemas.microsoft.com/office/drawing/2014/main" id="{EDC1BF96-3723-4846-923B-81AC99AAF43B}"/>
              </a:ext>
            </a:extLst>
          </p:cNvPr>
          <p:cNvSpPr>
            <a:spLocks noGrp="1"/>
          </p:cNvSpPr>
          <p:nvPr>
            <p:ph type="body" sz="half" idx="13" hasCustomPrompt="1"/>
          </p:nvPr>
        </p:nvSpPr>
        <p:spPr>
          <a:xfrm>
            <a:off x="474481" y="483297"/>
            <a:ext cx="9377090" cy="1647991"/>
          </a:xfrm>
          <a:prstGeom prst="rect">
            <a:avLst/>
          </a:prstGeom>
        </p:spPr>
        <p:txBody>
          <a:bodyPr anchor="t">
            <a:noAutofit/>
          </a:bodyPr>
          <a:lstStyle>
            <a:lvl1pPr marL="0" indent="0">
              <a:spcBef>
                <a:spcPts val="0"/>
              </a:spcBef>
              <a:buSzTx/>
              <a:buFontTx/>
              <a:buNone/>
              <a:defRPr sz="8000" b="0" i="0" u="sng" baseline="0">
                <a:solidFill>
                  <a:schemeClr val="bg1"/>
                </a:solidFill>
                <a:latin typeface="Arial" panose="020B0604020202020204" pitchFamily="34" charset="0"/>
                <a:ea typeface="Beatrice" pitchFamily="2" charset="77"/>
                <a:cs typeface="Arial" panose="020B0604020202020204" pitchFamily="34" charset="0"/>
              </a:defRPr>
            </a:lvl1pPr>
          </a:lstStyle>
          <a:p>
            <a:pPr lvl="0"/>
            <a:r>
              <a:rPr lang="en-US" dirty="0"/>
              <a:t>Title Text</a:t>
            </a:r>
          </a:p>
        </p:txBody>
      </p:sp>
      <p:pic>
        <p:nvPicPr>
          <p:cNvPr id="12" name="Picture 11" descr="A close up of a sign&#10;&#10;Description automatically generated">
            <a:extLst>
              <a:ext uri="{FF2B5EF4-FFF2-40B4-BE49-F238E27FC236}">
                <a16:creationId xmlns:a16="http://schemas.microsoft.com/office/drawing/2014/main" id="{6FC5938F-F097-A046-AB9E-91F4F9AEAE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56035" y="6254184"/>
            <a:ext cx="2679930" cy="196093"/>
          </a:xfrm>
          <a:prstGeom prst="rect">
            <a:avLst/>
          </a:prstGeom>
        </p:spPr>
      </p:pic>
    </p:spTree>
    <p:extLst>
      <p:ext uri="{BB962C8B-B14F-4D97-AF65-F5344CB8AC3E}">
        <p14:creationId xmlns:p14="http://schemas.microsoft.com/office/powerpoint/2010/main" val="159236994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4">
    <p:bg>
      <p:bgPr>
        <a:solidFill>
          <a:srgbClr val="F3A0BC"/>
        </a:solidFill>
        <a:effectLst/>
      </p:bgPr>
    </p:bg>
    <p:spTree>
      <p:nvGrpSpPr>
        <p:cNvPr id="1" name=""/>
        <p:cNvGrpSpPr/>
        <p:nvPr/>
      </p:nvGrpSpPr>
      <p:grpSpPr>
        <a:xfrm>
          <a:off x="0" y="0"/>
          <a:ext cx="0" cy="0"/>
          <a:chOff x="0" y="0"/>
          <a:chExt cx="0" cy="0"/>
        </a:xfrm>
      </p:grpSpPr>
      <p:sp>
        <p:nvSpPr>
          <p:cNvPr id="8" name="Shape 14">
            <a:extLst>
              <a:ext uri="{FF2B5EF4-FFF2-40B4-BE49-F238E27FC236}">
                <a16:creationId xmlns:a16="http://schemas.microsoft.com/office/drawing/2014/main" id="{FDC58B95-FEED-054A-9506-4DCEB6D208BA}"/>
              </a:ext>
            </a:extLst>
          </p:cNvPr>
          <p:cNvSpPr>
            <a:spLocks noGrp="1"/>
          </p:cNvSpPr>
          <p:nvPr>
            <p:ph type="body" sz="half" idx="13" hasCustomPrompt="1"/>
          </p:nvPr>
        </p:nvSpPr>
        <p:spPr>
          <a:xfrm>
            <a:off x="474481" y="483297"/>
            <a:ext cx="9377090" cy="1647991"/>
          </a:xfrm>
          <a:prstGeom prst="rect">
            <a:avLst/>
          </a:prstGeom>
        </p:spPr>
        <p:txBody>
          <a:bodyPr anchor="t">
            <a:noAutofit/>
          </a:bodyPr>
          <a:lstStyle>
            <a:lvl1pPr marL="0" indent="0">
              <a:spcBef>
                <a:spcPts val="0"/>
              </a:spcBef>
              <a:buSzTx/>
              <a:buFontTx/>
              <a:buNone/>
              <a:defRPr sz="8000" b="0" i="0" u="sng" baseline="0">
                <a:solidFill>
                  <a:schemeClr val="bg1"/>
                </a:solidFill>
                <a:latin typeface="Arial" panose="020B0604020202020204" pitchFamily="34" charset="0"/>
                <a:ea typeface="Beatrice" pitchFamily="2" charset="77"/>
                <a:cs typeface="Arial" panose="020B0604020202020204" pitchFamily="34" charset="0"/>
              </a:defRPr>
            </a:lvl1pPr>
          </a:lstStyle>
          <a:p>
            <a:pPr lvl="0"/>
            <a:r>
              <a:rPr lang="en-US" dirty="0"/>
              <a:t>Title Text</a:t>
            </a:r>
          </a:p>
        </p:txBody>
      </p:sp>
      <p:pic>
        <p:nvPicPr>
          <p:cNvPr id="4" name="Picture 3" descr="A close up of a sign&#10;&#10;Description automatically generated">
            <a:extLst>
              <a:ext uri="{FF2B5EF4-FFF2-40B4-BE49-F238E27FC236}">
                <a16:creationId xmlns:a16="http://schemas.microsoft.com/office/drawing/2014/main" id="{4E8554C9-2230-F241-8BC0-4555DBE33F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56035" y="6254184"/>
            <a:ext cx="2679930" cy="196093"/>
          </a:xfrm>
          <a:prstGeom prst="rect">
            <a:avLst/>
          </a:prstGeom>
        </p:spPr>
      </p:pic>
    </p:spTree>
    <p:extLst>
      <p:ext uri="{BB962C8B-B14F-4D97-AF65-F5344CB8AC3E}">
        <p14:creationId xmlns:p14="http://schemas.microsoft.com/office/powerpoint/2010/main" val="61338719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Large Cop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6DEF00D-A8F5-8C4E-A2AC-C8DEB01F8B1C}"/>
              </a:ext>
            </a:extLst>
          </p:cNvPr>
          <p:cNvSpPr>
            <a:spLocks noGrp="1"/>
          </p:cNvSpPr>
          <p:nvPr>
            <p:ph type="title"/>
          </p:nvPr>
        </p:nvSpPr>
        <p:spPr>
          <a:xfrm>
            <a:off x="444500" y="475789"/>
            <a:ext cx="10019014" cy="964242"/>
          </a:xfrm>
          <a:prstGeom prst="rect">
            <a:avLst/>
          </a:prstGeom>
        </p:spPr>
        <p:txBody>
          <a:bodyPr>
            <a:normAutofit/>
          </a:bodyPr>
          <a:lstStyle>
            <a:lvl1pPr>
              <a:defRPr sz="3600" b="0" i="0" u="sng">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Click to edit Master title style</a:t>
            </a:r>
          </a:p>
        </p:txBody>
      </p:sp>
      <p:sp>
        <p:nvSpPr>
          <p:cNvPr id="8" name="Shape 5">
            <a:extLst>
              <a:ext uri="{FF2B5EF4-FFF2-40B4-BE49-F238E27FC236}">
                <a16:creationId xmlns:a16="http://schemas.microsoft.com/office/drawing/2014/main" id="{BEE27422-D325-B146-B834-75BC138A711E}"/>
              </a:ext>
            </a:extLst>
          </p:cNvPr>
          <p:cNvSpPr>
            <a:spLocks noGrp="1"/>
          </p:cNvSpPr>
          <p:nvPr>
            <p:ph idx="1" hasCustomPrompt="1"/>
          </p:nvPr>
        </p:nvSpPr>
        <p:spPr>
          <a:xfrm>
            <a:off x="444500" y="1440031"/>
            <a:ext cx="10019014" cy="434617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t">
            <a:normAutofit/>
          </a:bodyPr>
          <a:lstStyle>
            <a:lvl1pPr marL="0" indent="0">
              <a:buNone/>
              <a:defRPr sz="3600" b="0" i="0">
                <a:solidFill>
                  <a:schemeClr val="bg1"/>
                </a:solidFill>
                <a:latin typeface="Arial" panose="020B0604020202020204" pitchFamily="34" charset="0"/>
                <a:ea typeface="Beatrice" pitchFamily="2" charset="77"/>
                <a:cs typeface="Arial" panose="020B0604020202020204" pitchFamily="34" charset="0"/>
              </a:defRPr>
            </a:lvl1pPr>
            <a:lvl2pPr marL="457200" indent="0">
              <a:buNone/>
              <a:defRPr>
                <a:solidFill>
                  <a:schemeClr val="bg1">
                    <a:lumMod val="50000"/>
                    <a:lumOff val="50000"/>
                  </a:schemeClr>
                </a:solidFill>
              </a:defRPr>
            </a:lvl2pPr>
            <a:lvl3pPr marL="914400" indent="0">
              <a:buNone/>
              <a:defRPr>
                <a:solidFill>
                  <a:schemeClr val="bg1">
                    <a:lumMod val="50000"/>
                    <a:lumOff val="50000"/>
                  </a:schemeClr>
                </a:solidFill>
              </a:defRPr>
            </a:lvl3pPr>
            <a:lvl4pPr marL="1371600" indent="0">
              <a:buNone/>
              <a:defRPr>
                <a:solidFill>
                  <a:schemeClr val="bg1">
                    <a:lumMod val="50000"/>
                    <a:lumOff val="50000"/>
                  </a:schemeClr>
                </a:solidFill>
              </a:defRPr>
            </a:lvl4pPr>
            <a:lvl5pPr marL="1828800" indent="0">
              <a:buNone/>
              <a:defRPr>
                <a:solidFill>
                  <a:schemeClr val="bg1">
                    <a:lumMod val="50000"/>
                    <a:lumOff val="50000"/>
                  </a:schemeClr>
                </a:solidFill>
              </a:defRPr>
            </a:lvl5pPr>
          </a:lstStyle>
          <a:p>
            <a:pPr lvl="0"/>
            <a:r>
              <a:rPr lang="en-US" dirty="0"/>
              <a:t>Insert Large Body Copy</a:t>
            </a:r>
          </a:p>
        </p:txBody>
      </p:sp>
      <p:pic>
        <p:nvPicPr>
          <p:cNvPr id="5" name="Picture 4" descr="A close up of a sign&#10;&#10;Description automatically generated">
            <a:extLst>
              <a:ext uri="{FF2B5EF4-FFF2-40B4-BE49-F238E27FC236}">
                <a16:creationId xmlns:a16="http://schemas.microsoft.com/office/drawing/2014/main" id="{542F001E-112C-B349-A93C-C64E83D5F9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56035" y="6254184"/>
            <a:ext cx="2679930" cy="196093"/>
          </a:xfrm>
          <a:prstGeom prst="rect">
            <a:avLst/>
          </a:prstGeom>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1 Colum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BD81E7-3095-0B4E-B7A3-1C2DA136B021}"/>
              </a:ext>
            </a:extLst>
          </p:cNvPr>
          <p:cNvSpPr>
            <a:spLocks noGrp="1"/>
          </p:cNvSpPr>
          <p:nvPr>
            <p:ph type="title"/>
          </p:nvPr>
        </p:nvSpPr>
        <p:spPr>
          <a:xfrm>
            <a:off x="444500" y="475789"/>
            <a:ext cx="10019014" cy="942167"/>
          </a:xfrm>
          <a:prstGeom prst="rect">
            <a:avLst/>
          </a:prstGeom>
        </p:spPr>
        <p:txBody>
          <a:bodyPr>
            <a:normAutofit/>
          </a:bodyPr>
          <a:lstStyle>
            <a:lvl1pPr>
              <a:defRPr sz="3600" b="0" i="0" u="sng">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Click to edit Master title style</a:t>
            </a:r>
          </a:p>
        </p:txBody>
      </p:sp>
      <p:sp>
        <p:nvSpPr>
          <p:cNvPr id="10" name="Shape 5">
            <a:extLst>
              <a:ext uri="{FF2B5EF4-FFF2-40B4-BE49-F238E27FC236}">
                <a16:creationId xmlns:a16="http://schemas.microsoft.com/office/drawing/2014/main" id="{E688A5AD-2FD9-3B4A-B5FD-CF50165B7BC4}"/>
              </a:ext>
            </a:extLst>
          </p:cNvPr>
          <p:cNvSpPr>
            <a:spLocks noGrp="1"/>
          </p:cNvSpPr>
          <p:nvPr>
            <p:ph idx="1" hasCustomPrompt="1"/>
          </p:nvPr>
        </p:nvSpPr>
        <p:spPr>
          <a:xfrm>
            <a:off x="444500" y="1440031"/>
            <a:ext cx="10019014" cy="434617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t">
            <a:normAutofit/>
          </a:bodyPr>
          <a:lstStyle>
            <a:lvl1pPr marL="0" indent="0">
              <a:buNone/>
              <a:defRPr sz="2000" b="0" i="0">
                <a:solidFill>
                  <a:schemeClr val="bg1"/>
                </a:solidFill>
                <a:latin typeface="Arial" panose="020B0604020202020204" pitchFamily="34" charset="0"/>
                <a:ea typeface="Beatrice" pitchFamily="2" charset="77"/>
                <a:cs typeface="Arial" panose="020B0604020202020204" pitchFamily="34" charset="0"/>
              </a:defRPr>
            </a:lvl1pPr>
            <a:lvl2pPr marL="457200" indent="0">
              <a:buNone/>
              <a:defRPr>
                <a:solidFill>
                  <a:schemeClr val="bg1">
                    <a:lumMod val="50000"/>
                    <a:lumOff val="50000"/>
                  </a:schemeClr>
                </a:solidFill>
              </a:defRPr>
            </a:lvl2pPr>
            <a:lvl3pPr marL="914400" indent="0">
              <a:buNone/>
              <a:defRPr>
                <a:solidFill>
                  <a:schemeClr val="bg1">
                    <a:lumMod val="50000"/>
                    <a:lumOff val="50000"/>
                  </a:schemeClr>
                </a:solidFill>
              </a:defRPr>
            </a:lvl3pPr>
            <a:lvl4pPr marL="1371600" indent="0">
              <a:buNone/>
              <a:defRPr>
                <a:solidFill>
                  <a:schemeClr val="bg1">
                    <a:lumMod val="50000"/>
                    <a:lumOff val="50000"/>
                  </a:schemeClr>
                </a:solidFill>
              </a:defRPr>
            </a:lvl4pPr>
            <a:lvl5pPr marL="1828800" indent="0">
              <a:buNone/>
              <a:defRPr>
                <a:solidFill>
                  <a:schemeClr val="bg1">
                    <a:lumMod val="50000"/>
                    <a:lumOff val="50000"/>
                  </a:schemeClr>
                </a:solidFill>
              </a:defRPr>
            </a:lvl5pPr>
          </a:lstStyle>
          <a:p>
            <a:pPr lvl="0"/>
            <a:r>
              <a:rPr lang="en-US" dirty="0"/>
              <a:t>Insert Body Copy</a:t>
            </a:r>
          </a:p>
        </p:txBody>
      </p:sp>
      <p:pic>
        <p:nvPicPr>
          <p:cNvPr id="5" name="Picture 4" descr="A close up of a sign&#10;&#10;Description automatically generated">
            <a:extLst>
              <a:ext uri="{FF2B5EF4-FFF2-40B4-BE49-F238E27FC236}">
                <a16:creationId xmlns:a16="http://schemas.microsoft.com/office/drawing/2014/main" id="{FBD4E41F-9B21-3B40-85D2-F3C2E4D1E1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56035" y="6254184"/>
            <a:ext cx="2679930" cy="196093"/>
          </a:xfrm>
          <a:prstGeom prst="rect">
            <a:avLst/>
          </a:prstGeom>
        </p:spPr>
      </p:pic>
    </p:spTree>
    <p:extLst>
      <p:ext uri="{BB962C8B-B14F-4D97-AF65-F5344CB8AC3E}">
        <p14:creationId xmlns:p14="http://schemas.microsoft.com/office/powerpoint/2010/main" val="86143896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2 Colum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67897CF-52DF-6D4A-A2F1-4B0DEA255CEE}"/>
              </a:ext>
            </a:extLst>
          </p:cNvPr>
          <p:cNvSpPr>
            <a:spLocks noGrp="1"/>
          </p:cNvSpPr>
          <p:nvPr>
            <p:ph type="title"/>
          </p:nvPr>
        </p:nvSpPr>
        <p:spPr>
          <a:xfrm>
            <a:off x="444499" y="475789"/>
            <a:ext cx="11196515" cy="942167"/>
          </a:xfrm>
          <a:prstGeom prst="rect">
            <a:avLst/>
          </a:prstGeom>
        </p:spPr>
        <p:txBody>
          <a:bodyPr>
            <a:normAutofit/>
          </a:bodyPr>
          <a:lstStyle>
            <a:lvl1pPr>
              <a:defRPr sz="3600" b="0" i="0" u="sng">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Click to edit Master title style</a:t>
            </a:r>
          </a:p>
        </p:txBody>
      </p:sp>
      <p:sp>
        <p:nvSpPr>
          <p:cNvPr id="8" name="Shape 5">
            <a:extLst>
              <a:ext uri="{FF2B5EF4-FFF2-40B4-BE49-F238E27FC236}">
                <a16:creationId xmlns:a16="http://schemas.microsoft.com/office/drawing/2014/main" id="{8DC90F39-67C1-7C41-8A19-391925A4EC1A}"/>
              </a:ext>
            </a:extLst>
          </p:cNvPr>
          <p:cNvSpPr>
            <a:spLocks noGrp="1"/>
          </p:cNvSpPr>
          <p:nvPr>
            <p:ph idx="1" hasCustomPrompt="1"/>
          </p:nvPr>
        </p:nvSpPr>
        <p:spPr>
          <a:xfrm>
            <a:off x="444501" y="1440031"/>
            <a:ext cx="5358422" cy="434617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t">
            <a:normAutofit/>
          </a:bodyPr>
          <a:lstStyle>
            <a:lvl1pPr marL="0" indent="0">
              <a:buNone/>
              <a:defRPr sz="2000" b="0" i="0">
                <a:solidFill>
                  <a:schemeClr val="bg1"/>
                </a:solidFill>
                <a:latin typeface="Arial" panose="020B0604020202020204" pitchFamily="34" charset="0"/>
                <a:ea typeface="Beatrice" pitchFamily="2" charset="77"/>
                <a:cs typeface="Arial" panose="020B0604020202020204" pitchFamily="34" charset="0"/>
              </a:defRPr>
            </a:lvl1pPr>
            <a:lvl2pPr marL="457200" indent="0">
              <a:buNone/>
              <a:defRPr>
                <a:solidFill>
                  <a:schemeClr val="bg1">
                    <a:lumMod val="50000"/>
                    <a:lumOff val="50000"/>
                  </a:schemeClr>
                </a:solidFill>
              </a:defRPr>
            </a:lvl2pPr>
            <a:lvl3pPr marL="914400" indent="0">
              <a:buNone/>
              <a:defRPr>
                <a:solidFill>
                  <a:schemeClr val="bg1">
                    <a:lumMod val="50000"/>
                    <a:lumOff val="50000"/>
                  </a:schemeClr>
                </a:solidFill>
              </a:defRPr>
            </a:lvl3pPr>
            <a:lvl4pPr marL="1371600" indent="0">
              <a:buNone/>
              <a:defRPr>
                <a:solidFill>
                  <a:schemeClr val="bg1">
                    <a:lumMod val="50000"/>
                    <a:lumOff val="50000"/>
                  </a:schemeClr>
                </a:solidFill>
              </a:defRPr>
            </a:lvl4pPr>
            <a:lvl5pPr marL="1828800" indent="0">
              <a:buNone/>
              <a:defRPr>
                <a:solidFill>
                  <a:schemeClr val="bg1">
                    <a:lumMod val="50000"/>
                    <a:lumOff val="50000"/>
                  </a:schemeClr>
                </a:solidFill>
              </a:defRPr>
            </a:lvl5pPr>
          </a:lstStyle>
          <a:p>
            <a:pPr lvl="0"/>
            <a:r>
              <a:rPr lang="en-US" dirty="0"/>
              <a:t>Insert Body Copy</a:t>
            </a:r>
          </a:p>
        </p:txBody>
      </p:sp>
      <p:sp>
        <p:nvSpPr>
          <p:cNvPr id="10" name="Shape 5">
            <a:extLst>
              <a:ext uri="{FF2B5EF4-FFF2-40B4-BE49-F238E27FC236}">
                <a16:creationId xmlns:a16="http://schemas.microsoft.com/office/drawing/2014/main" id="{8A3CBFF6-18BB-6D4E-9883-D2541FFF25C6}"/>
              </a:ext>
            </a:extLst>
          </p:cNvPr>
          <p:cNvSpPr>
            <a:spLocks noGrp="1"/>
          </p:cNvSpPr>
          <p:nvPr>
            <p:ph idx="11" hasCustomPrompt="1"/>
          </p:nvPr>
        </p:nvSpPr>
        <p:spPr>
          <a:xfrm>
            <a:off x="6282592" y="1455539"/>
            <a:ext cx="5358422" cy="434617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t">
            <a:normAutofit/>
          </a:bodyPr>
          <a:lstStyle>
            <a:lvl1pPr marL="0" indent="0">
              <a:buNone/>
              <a:defRPr sz="2000" b="0" i="0">
                <a:solidFill>
                  <a:schemeClr val="bg1"/>
                </a:solidFill>
                <a:latin typeface="Arial" panose="020B0604020202020204" pitchFamily="34" charset="0"/>
                <a:ea typeface="Beatrice" pitchFamily="2" charset="77"/>
                <a:cs typeface="Arial" panose="020B0604020202020204" pitchFamily="34" charset="0"/>
              </a:defRPr>
            </a:lvl1pPr>
            <a:lvl2pPr marL="457200" indent="0">
              <a:buNone/>
              <a:defRPr>
                <a:solidFill>
                  <a:schemeClr val="bg1">
                    <a:lumMod val="50000"/>
                    <a:lumOff val="50000"/>
                  </a:schemeClr>
                </a:solidFill>
              </a:defRPr>
            </a:lvl2pPr>
            <a:lvl3pPr marL="914400" indent="0">
              <a:buNone/>
              <a:defRPr>
                <a:solidFill>
                  <a:schemeClr val="bg1">
                    <a:lumMod val="50000"/>
                    <a:lumOff val="50000"/>
                  </a:schemeClr>
                </a:solidFill>
              </a:defRPr>
            </a:lvl3pPr>
            <a:lvl4pPr marL="1371600" indent="0">
              <a:buNone/>
              <a:defRPr>
                <a:solidFill>
                  <a:schemeClr val="bg1">
                    <a:lumMod val="50000"/>
                    <a:lumOff val="50000"/>
                  </a:schemeClr>
                </a:solidFill>
              </a:defRPr>
            </a:lvl4pPr>
            <a:lvl5pPr marL="1828800" indent="0">
              <a:buNone/>
              <a:defRPr>
                <a:solidFill>
                  <a:schemeClr val="bg1">
                    <a:lumMod val="50000"/>
                    <a:lumOff val="50000"/>
                  </a:schemeClr>
                </a:solidFill>
              </a:defRPr>
            </a:lvl5pPr>
          </a:lstStyle>
          <a:p>
            <a:pPr lvl="0"/>
            <a:r>
              <a:rPr lang="en-US" dirty="0"/>
              <a:t>Insert Body Copy</a:t>
            </a:r>
          </a:p>
        </p:txBody>
      </p:sp>
      <p:pic>
        <p:nvPicPr>
          <p:cNvPr id="6" name="Picture 5" descr="A close up of a sign&#10;&#10;Description automatically generated">
            <a:extLst>
              <a:ext uri="{FF2B5EF4-FFF2-40B4-BE49-F238E27FC236}">
                <a16:creationId xmlns:a16="http://schemas.microsoft.com/office/drawing/2014/main" id="{3C7D247A-B8A2-CE49-A0C5-83303980DB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56035" y="6254184"/>
            <a:ext cx="2679930" cy="196093"/>
          </a:xfrm>
          <a:prstGeom prst="rect">
            <a:avLst/>
          </a:prstGeom>
        </p:spPr>
      </p:pic>
    </p:spTree>
    <p:extLst>
      <p:ext uri="{BB962C8B-B14F-4D97-AF65-F5344CB8AC3E}">
        <p14:creationId xmlns:p14="http://schemas.microsoft.com/office/powerpoint/2010/main" val="205137565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3C7780A-C26E-AE4B-A17E-6E619438D353}"/>
              </a:ext>
            </a:extLst>
          </p:cNvPr>
          <p:cNvSpPr>
            <a:spLocks noGrp="1"/>
          </p:cNvSpPr>
          <p:nvPr>
            <p:ph type="title" hasCustomPrompt="1"/>
          </p:nvPr>
        </p:nvSpPr>
        <p:spPr>
          <a:xfrm>
            <a:off x="444500" y="475789"/>
            <a:ext cx="5358422" cy="942167"/>
          </a:xfrm>
          <a:prstGeom prst="rect">
            <a:avLst/>
          </a:prstGeom>
        </p:spPr>
        <p:txBody>
          <a:bodyPr>
            <a:normAutofit/>
          </a:bodyPr>
          <a:lstStyle>
            <a:lvl1pPr>
              <a:defRPr sz="3600" b="0" i="0" u="sng">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Click to edit title style</a:t>
            </a:r>
          </a:p>
        </p:txBody>
      </p:sp>
      <p:sp>
        <p:nvSpPr>
          <p:cNvPr id="11" name="Shape 5">
            <a:extLst>
              <a:ext uri="{FF2B5EF4-FFF2-40B4-BE49-F238E27FC236}">
                <a16:creationId xmlns:a16="http://schemas.microsoft.com/office/drawing/2014/main" id="{F912DD98-4035-FA4D-8E11-33F0C2121446}"/>
              </a:ext>
            </a:extLst>
          </p:cNvPr>
          <p:cNvSpPr>
            <a:spLocks noGrp="1"/>
          </p:cNvSpPr>
          <p:nvPr>
            <p:ph idx="1" hasCustomPrompt="1"/>
          </p:nvPr>
        </p:nvSpPr>
        <p:spPr>
          <a:xfrm>
            <a:off x="444501" y="1440031"/>
            <a:ext cx="5358422" cy="434617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t">
            <a:normAutofit/>
          </a:bodyPr>
          <a:lstStyle>
            <a:lvl1pPr marL="0" indent="0">
              <a:buNone/>
              <a:defRPr sz="2000" b="0" i="0">
                <a:solidFill>
                  <a:schemeClr val="bg1"/>
                </a:solidFill>
                <a:latin typeface="Arial" panose="020B0604020202020204" pitchFamily="34" charset="0"/>
                <a:ea typeface="Beatrice" pitchFamily="2" charset="77"/>
                <a:cs typeface="Arial" panose="020B0604020202020204" pitchFamily="34" charset="0"/>
              </a:defRPr>
            </a:lvl1pPr>
            <a:lvl2pPr marL="457200" indent="0">
              <a:buNone/>
              <a:defRPr>
                <a:solidFill>
                  <a:schemeClr val="bg1">
                    <a:lumMod val="50000"/>
                    <a:lumOff val="50000"/>
                  </a:schemeClr>
                </a:solidFill>
              </a:defRPr>
            </a:lvl2pPr>
            <a:lvl3pPr marL="914400" indent="0">
              <a:buNone/>
              <a:defRPr>
                <a:solidFill>
                  <a:schemeClr val="bg1">
                    <a:lumMod val="50000"/>
                    <a:lumOff val="50000"/>
                  </a:schemeClr>
                </a:solidFill>
              </a:defRPr>
            </a:lvl3pPr>
            <a:lvl4pPr marL="1371600" indent="0">
              <a:buNone/>
              <a:defRPr>
                <a:solidFill>
                  <a:schemeClr val="bg1">
                    <a:lumMod val="50000"/>
                    <a:lumOff val="50000"/>
                  </a:schemeClr>
                </a:solidFill>
              </a:defRPr>
            </a:lvl4pPr>
            <a:lvl5pPr marL="1828800" indent="0">
              <a:buNone/>
              <a:defRPr>
                <a:solidFill>
                  <a:schemeClr val="bg1">
                    <a:lumMod val="50000"/>
                    <a:lumOff val="50000"/>
                  </a:schemeClr>
                </a:solidFill>
              </a:defRPr>
            </a:lvl5pPr>
          </a:lstStyle>
          <a:p>
            <a:pPr lvl="0"/>
            <a:r>
              <a:rPr lang="en-US" dirty="0"/>
              <a:t>Insert Body Copy</a:t>
            </a:r>
          </a:p>
        </p:txBody>
      </p:sp>
      <p:sp>
        <p:nvSpPr>
          <p:cNvPr id="13" name="Picture Placeholder 3">
            <a:extLst>
              <a:ext uri="{FF2B5EF4-FFF2-40B4-BE49-F238E27FC236}">
                <a16:creationId xmlns:a16="http://schemas.microsoft.com/office/drawing/2014/main" id="{D913744C-407B-CB4B-A834-F513C87486EF}"/>
              </a:ext>
            </a:extLst>
          </p:cNvPr>
          <p:cNvSpPr>
            <a:spLocks noGrp="1"/>
          </p:cNvSpPr>
          <p:nvPr>
            <p:ph type="pic" sz="quarter" idx="12" hasCustomPrompt="1"/>
          </p:nvPr>
        </p:nvSpPr>
        <p:spPr>
          <a:xfrm>
            <a:off x="6282590" y="475789"/>
            <a:ext cx="5358423" cy="5344215"/>
          </a:xfrm>
          <a:prstGeom prst="rect">
            <a:avLst/>
          </a:prstGeom>
          <a:solidFill>
            <a:schemeClr val="tx1">
              <a:lumMod val="85000"/>
            </a:schemeClr>
          </a:solidFill>
        </p:spPr>
        <p:txBody>
          <a:bodyPr anchor="ctr"/>
          <a:lstStyle>
            <a:lvl1pPr marL="0" indent="0" algn="l">
              <a:buFontTx/>
              <a:buNone/>
              <a:defRPr sz="2000" b="0" i="0">
                <a:solidFill>
                  <a:schemeClr val="bg1"/>
                </a:solidFill>
                <a:latin typeface="Arial" panose="020B0604020202020204" pitchFamily="34" charset="0"/>
                <a:ea typeface="Beatrice" pitchFamily="2" charset="77"/>
                <a:cs typeface="Arial" panose="020B0604020202020204" pitchFamily="34" charset="0"/>
              </a:defRPr>
            </a:lvl1pPr>
            <a:lvl2pPr marL="723900" indent="0">
              <a:buNone/>
              <a:defRPr/>
            </a:lvl2pPr>
          </a:lstStyle>
          <a:p>
            <a:pPr marL="228600" marR="0" lvl="0" indent="-228600" algn="ctr" defTabSz="914400" rtl="0" eaLnBrk="1" latinLnBrk="0" hangingPunct="1">
              <a:lnSpc>
                <a:spcPct val="90000"/>
              </a:lnSpc>
              <a:spcBef>
                <a:spcPts val="1000"/>
              </a:spcBef>
              <a:spcAft>
                <a:spcPts val="0"/>
              </a:spcAft>
              <a:buClrTx/>
              <a:buSzPct val="100000"/>
              <a:buFont typeface="Helvetica"/>
              <a:buChar char="–"/>
              <a:tabLst/>
            </a:pPr>
            <a:r>
              <a:rPr lang="en-GB" dirty="0"/>
              <a:t>Insert Picture</a:t>
            </a:r>
          </a:p>
        </p:txBody>
      </p:sp>
      <p:pic>
        <p:nvPicPr>
          <p:cNvPr id="6" name="Picture 5" descr="A close up of a sign&#10;&#10;Description automatically generated">
            <a:extLst>
              <a:ext uri="{FF2B5EF4-FFF2-40B4-BE49-F238E27FC236}">
                <a16:creationId xmlns:a16="http://schemas.microsoft.com/office/drawing/2014/main" id="{AA6847EA-99CB-1048-9C99-870B39C041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56035" y="6254184"/>
            <a:ext cx="2679930" cy="196093"/>
          </a:xfrm>
          <a:prstGeom prst="rect">
            <a:avLst/>
          </a:prstGeom>
        </p:spPr>
      </p:pic>
    </p:spTree>
    <p:extLst>
      <p:ext uri="{BB962C8B-B14F-4D97-AF65-F5344CB8AC3E}">
        <p14:creationId xmlns:p14="http://schemas.microsoft.com/office/powerpoint/2010/main" val="7071807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userDrawn="1"/>
        </p:nvSpPr>
        <p:spPr>
          <a:xfrm>
            <a:off x="4399613" y="1296649"/>
            <a:ext cx="914400" cy="914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normAutofit/>
          </a:bodyPr>
          <a:lstStyle/>
          <a:p>
            <a:pPr marL="0" marR="0" indent="0" algn="l" defTabSz="914400" rtl="0" fontAlgn="auto" latinLnBrk="0" hangingPunct="0">
              <a:lnSpc>
                <a:spcPct val="90000"/>
              </a:lnSpc>
              <a:spcBef>
                <a:spcPts val="0"/>
              </a:spcBef>
              <a:spcAft>
                <a:spcPts val="0"/>
              </a:spcAft>
              <a:buClrTx/>
              <a:buSzTx/>
              <a:buFontTx/>
              <a:buNone/>
              <a:tabLst/>
            </a:pPr>
            <a:endParaRPr kumimoji="0" lang="en-US" sz="4400" b="1" i="0" u="none" strike="noStrike" cap="none" spc="0" normalizeH="0" baseline="0" dirty="0">
              <a:ln>
                <a:noFill/>
              </a:ln>
              <a:solidFill>
                <a:srgbClr val="FFFFFF"/>
              </a:solidFill>
              <a:effectLst/>
              <a:uFillTx/>
              <a:latin typeface="Arial"/>
              <a:ea typeface="Arial"/>
              <a:cs typeface="Arial"/>
              <a:sym typeface="Arial"/>
            </a:endParaRPr>
          </a:p>
        </p:txBody>
      </p:sp>
    </p:spTree>
  </p:cSld>
  <p:clrMap bg1="dk1" tx1="lt1" bg2="dk2" tx2="lt2" accent1="accent1" accent2="accent2" accent3="accent3" accent4="accent4" accent5="accent5" accent6="accent6" hlink="hlink" folHlink="folHlink"/>
  <p:sldLayoutIdLst>
    <p:sldLayoutId id="2147483687" r:id="rId1"/>
    <p:sldLayoutId id="2147483662" r:id="rId2"/>
    <p:sldLayoutId id="2147483680" r:id="rId3"/>
    <p:sldLayoutId id="2147483670" r:id="rId4"/>
    <p:sldLayoutId id="2147483669" r:id="rId5"/>
    <p:sldLayoutId id="2147483664" r:id="rId6"/>
    <p:sldLayoutId id="2147483668" r:id="rId7"/>
    <p:sldLayoutId id="2147483667" r:id="rId8"/>
    <p:sldLayoutId id="2147483665" r:id="rId9"/>
    <p:sldLayoutId id="2147483684" r:id="rId10"/>
    <p:sldLayoutId id="2147483685" r:id="rId11"/>
    <p:sldLayoutId id="2147483686" r:id="rId12"/>
    <p:sldLayoutId id="2147483663" r:id="rId13"/>
    <p:sldLayoutId id="2147483658" r:id="rId14"/>
    <p:sldLayoutId id="2147483681" r:id="rId15"/>
    <p:sldLayoutId id="2147483682" r:id="rId16"/>
    <p:sldLayoutId id="2147483683" r:id="rId17"/>
    <p:sldLayoutId id="2147483666" r:id="rId18"/>
    <p:sldLayoutId id="2147483688" r:id="rId19"/>
  </p:sldLayoutIdLst>
  <p:transition spd="med"/>
  <p:txStyles>
    <p:titleStyle>
      <a:lvl1pPr marL="0" marR="0" indent="0" algn="l" defTabSz="914400" eaLnBrk="1" latinLnBrk="0" hangingPunct="1">
        <a:lnSpc>
          <a:spcPct val="90000"/>
        </a:lnSpc>
        <a:spcBef>
          <a:spcPts val="0"/>
        </a:spcBef>
        <a:spcAft>
          <a:spcPts val="0"/>
        </a:spcAft>
        <a:buClrTx/>
        <a:buSzTx/>
        <a:buFontTx/>
        <a:buNone/>
        <a:tabLst/>
        <a:defRPr sz="4400" b="1" i="0" u="none" strike="noStrike" cap="none" spc="0" baseline="0">
          <a:ln>
            <a:noFill/>
          </a:ln>
          <a:solidFill>
            <a:srgbClr val="233680"/>
          </a:solidFill>
          <a:uFillTx/>
          <a:latin typeface="foco light" charset="0"/>
          <a:ea typeface="Arial"/>
          <a:cs typeface="Arial"/>
          <a:sym typeface="Arial"/>
        </a:defRPr>
      </a:lvl1pPr>
      <a:lvl2pPr marL="0" marR="0" indent="0" algn="l" defTabSz="914400" eaLnBrk="1" latinLnBrk="0" hangingPunct="1">
        <a:lnSpc>
          <a:spcPct val="90000"/>
        </a:lnSpc>
        <a:spcBef>
          <a:spcPts val="0"/>
        </a:spcBef>
        <a:spcAft>
          <a:spcPts val="0"/>
        </a:spcAft>
        <a:buClrTx/>
        <a:buSzTx/>
        <a:buFontTx/>
        <a:buNone/>
        <a:tabLst/>
        <a:defRPr sz="4400" b="1" i="0" u="none" strike="noStrike" cap="none" spc="0" baseline="0">
          <a:ln>
            <a:noFill/>
          </a:ln>
          <a:solidFill>
            <a:srgbClr val="FFFFFF"/>
          </a:solidFill>
          <a:uFillTx/>
          <a:latin typeface="Arial"/>
          <a:ea typeface="Arial"/>
          <a:cs typeface="Arial"/>
          <a:sym typeface="Arial"/>
        </a:defRPr>
      </a:lvl2pPr>
      <a:lvl3pPr marL="0" marR="0" indent="0" algn="l" defTabSz="914400" eaLnBrk="1" latinLnBrk="0" hangingPunct="1">
        <a:lnSpc>
          <a:spcPct val="90000"/>
        </a:lnSpc>
        <a:spcBef>
          <a:spcPts val="0"/>
        </a:spcBef>
        <a:spcAft>
          <a:spcPts val="0"/>
        </a:spcAft>
        <a:buClrTx/>
        <a:buSzTx/>
        <a:buFontTx/>
        <a:buNone/>
        <a:tabLst/>
        <a:defRPr sz="4400" b="1" i="0" u="none" strike="noStrike" cap="none" spc="0" baseline="0">
          <a:ln>
            <a:noFill/>
          </a:ln>
          <a:solidFill>
            <a:srgbClr val="FFFFFF"/>
          </a:solidFill>
          <a:uFillTx/>
          <a:latin typeface="Arial"/>
          <a:ea typeface="Arial"/>
          <a:cs typeface="Arial"/>
          <a:sym typeface="Arial"/>
        </a:defRPr>
      </a:lvl3pPr>
      <a:lvl4pPr marL="0" marR="0" indent="0" algn="l" defTabSz="914400" eaLnBrk="1" latinLnBrk="0" hangingPunct="1">
        <a:lnSpc>
          <a:spcPct val="90000"/>
        </a:lnSpc>
        <a:spcBef>
          <a:spcPts val="0"/>
        </a:spcBef>
        <a:spcAft>
          <a:spcPts val="0"/>
        </a:spcAft>
        <a:buClrTx/>
        <a:buSzTx/>
        <a:buFontTx/>
        <a:buNone/>
        <a:tabLst/>
        <a:defRPr sz="4400" b="1" i="0" u="none" strike="noStrike" cap="none" spc="0" baseline="0">
          <a:ln>
            <a:noFill/>
          </a:ln>
          <a:solidFill>
            <a:srgbClr val="FFFFFF"/>
          </a:solidFill>
          <a:uFillTx/>
          <a:latin typeface="Arial"/>
          <a:ea typeface="Arial"/>
          <a:cs typeface="Arial"/>
          <a:sym typeface="Arial"/>
        </a:defRPr>
      </a:lvl4pPr>
      <a:lvl5pPr marL="0" marR="0" indent="0" algn="l" defTabSz="914400" eaLnBrk="1" latinLnBrk="0" hangingPunct="1">
        <a:lnSpc>
          <a:spcPct val="90000"/>
        </a:lnSpc>
        <a:spcBef>
          <a:spcPts val="0"/>
        </a:spcBef>
        <a:spcAft>
          <a:spcPts val="0"/>
        </a:spcAft>
        <a:buClrTx/>
        <a:buSzTx/>
        <a:buFontTx/>
        <a:buNone/>
        <a:tabLst/>
        <a:defRPr sz="4400" b="1" i="0" u="none" strike="noStrike" cap="none" spc="0" baseline="0">
          <a:ln>
            <a:noFill/>
          </a:ln>
          <a:solidFill>
            <a:srgbClr val="FFFFFF"/>
          </a:solidFill>
          <a:uFillTx/>
          <a:latin typeface="Arial"/>
          <a:ea typeface="Arial"/>
          <a:cs typeface="Arial"/>
          <a:sym typeface="Arial"/>
        </a:defRPr>
      </a:lvl5pPr>
      <a:lvl6pPr marL="0" marR="0" indent="0" algn="l" defTabSz="914400" eaLnBrk="1" latinLnBrk="0" hangingPunct="1">
        <a:lnSpc>
          <a:spcPct val="90000"/>
        </a:lnSpc>
        <a:spcBef>
          <a:spcPts val="0"/>
        </a:spcBef>
        <a:spcAft>
          <a:spcPts val="0"/>
        </a:spcAft>
        <a:buClrTx/>
        <a:buSzTx/>
        <a:buFontTx/>
        <a:buNone/>
        <a:tabLst/>
        <a:defRPr sz="4400" b="1" i="0" u="none" strike="noStrike" cap="none" spc="0" baseline="0">
          <a:ln>
            <a:noFill/>
          </a:ln>
          <a:solidFill>
            <a:srgbClr val="FFFFFF"/>
          </a:solidFill>
          <a:uFillTx/>
          <a:latin typeface="Arial"/>
          <a:ea typeface="Arial"/>
          <a:cs typeface="Arial"/>
          <a:sym typeface="Arial"/>
        </a:defRPr>
      </a:lvl6pPr>
      <a:lvl7pPr marL="0" marR="0" indent="0" algn="l" defTabSz="914400" eaLnBrk="1" latinLnBrk="0" hangingPunct="1">
        <a:lnSpc>
          <a:spcPct val="90000"/>
        </a:lnSpc>
        <a:spcBef>
          <a:spcPts val="0"/>
        </a:spcBef>
        <a:spcAft>
          <a:spcPts val="0"/>
        </a:spcAft>
        <a:buClrTx/>
        <a:buSzTx/>
        <a:buFontTx/>
        <a:buNone/>
        <a:tabLst/>
        <a:defRPr sz="4400" b="1" i="0" u="none" strike="noStrike" cap="none" spc="0" baseline="0">
          <a:ln>
            <a:noFill/>
          </a:ln>
          <a:solidFill>
            <a:srgbClr val="FFFFFF"/>
          </a:solidFill>
          <a:uFillTx/>
          <a:latin typeface="Arial"/>
          <a:ea typeface="Arial"/>
          <a:cs typeface="Arial"/>
          <a:sym typeface="Arial"/>
        </a:defRPr>
      </a:lvl7pPr>
      <a:lvl8pPr marL="0" marR="0" indent="0" algn="l" defTabSz="914400" eaLnBrk="1" latinLnBrk="0" hangingPunct="1">
        <a:lnSpc>
          <a:spcPct val="90000"/>
        </a:lnSpc>
        <a:spcBef>
          <a:spcPts val="0"/>
        </a:spcBef>
        <a:spcAft>
          <a:spcPts val="0"/>
        </a:spcAft>
        <a:buClrTx/>
        <a:buSzTx/>
        <a:buFontTx/>
        <a:buNone/>
        <a:tabLst/>
        <a:defRPr sz="4400" b="1" i="0" u="none" strike="noStrike" cap="none" spc="0" baseline="0">
          <a:ln>
            <a:noFill/>
          </a:ln>
          <a:solidFill>
            <a:srgbClr val="FFFFFF"/>
          </a:solidFill>
          <a:uFillTx/>
          <a:latin typeface="Arial"/>
          <a:ea typeface="Arial"/>
          <a:cs typeface="Arial"/>
          <a:sym typeface="Arial"/>
        </a:defRPr>
      </a:lvl8pPr>
      <a:lvl9pPr marL="0" marR="0" indent="0" algn="l" defTabSz="914400" eaLnBrk="1" latinLnBrk="0" hangingPunct="1">
        <a:lnSpc>
          <a:spcPct val="90000"/>
        </a:lnSpc>
        <a:spcBef>
          <a:spcPts val="0"/>
        </a:spcBef>
        <a:spcAft>
          <a:spcPts val="0"/>
        </a:spcAft>
        <a:buClrTx/>
        <a:buSzTx/>
        <a:buFontTx/>
        <a:buNone/>
        <a:tabLst/>
        <a:defRPr sz="4400" b="1" i="0" u="none" strike="noStrike" cap="none" spc="0" baseline="0">
          <a:ln>
            <a:noFill/>
          </a:ln>
          <a:solidFill>
            <a:srgbClr val="FFFFFF"/>
          </a:solidFill>
          <a:uFillTx/>
          <a:latin typeface="Arial"/>
          <a:ea typeface="Arial"/>
          <a:cs typeface="Arial"/>
          <a:sym typeface="Arial"/>
        </a:defRPr>
      </a:lvl9pPr>
    </p:titleStyle>
    <p:bodyStyle>
      <a:lvl1pPr marL="228600" marR="0" indent="-228600" algn="l" defTabSz="914400" eaLnBrk="1" latinLnBrk="0" hangingPunct="1">
        <a:lnSpc>
          <a:spcPct val="90000"/>
        </a:lnSpc>
        <a:spcBef>
          <a:spcPts val="1000"/>
        </a:spcBef>
        <a:spcAft>
          <a:spcPts val="0"/>
        </a:spcAft>
        <a:buClrTx/>
        <a:buSzPct val="100000"/>
        <a:buFont typeface="Helvetica"/>
        <a:buChar char="–"/>
        <a:tabLst/>
        <a:defRPr sz="2800" b="0" i="0" u="none" strike="noStrike" cap="none" spc="0" baseline="0">
          <a:ln>
            <a:noFill/>
          </a:ln>
          <a:solidFill>
            <a:schemeClr val="bg1">
              <a:lumMod val="50000"/>
              <a:lumOff val="50000"/>
            </a:schemeClr>
          </a:solidFill>
          <a:uFillTx/>
          <a:latin typeface="foco light" charset="0"/>
          <a:ea typeface="Arial"/>
          <a:cs typeface="Arial"/>
          <a:sym typeface="Arial"/>
        </a:defRPr>
      </a:lvl1pPr>
      <a:lvl2pPr marL="723900" marR="0" indent="-266700" algn="l" defTabSz="914400" eaLnBrk="1" latinLnBrk="0" hangingPunct="1">
        <a:lnSpc>
          <a:spcPct val="90000"/>
        </a:lnSpc>
        <a:spcBef>
          <a:spcPts val="1000"/>
        </a:spcBef>
        <a:spcAft>
          <a:spcPts val="0"/>
        </a:spcAft>
        <a:buClrTx/>
        <a:buSzPct val="100000"/>
        <a:buFont typeface="Helvetica"/>
        <a:buChar char="•"/>
        <a:tabLst/>
        <a:defRPr sz="2800" b="0" i="0" u="none" strike="noStrike" cap="none" spc="0" baseline="0">
          <a:ln>
            <a:noFill/>
          </a:ln>
          <a:solidFill>
            <a:schemeClr val="bg1">
              <a:lumMod val="50000"/>
              <a:lumOff val="50000"/>
            </a:schemeClr>
          </a:solidFill>
          <a:uFillTx/>
          <a:latin typeface="foco light" charset="0"/>
          <a:ea typeface="Arial"/>
          <a:cs typeface="Arial"/>
          <a:sym typeface="Arial"/>
        </a:defRPr>
      </a:lvl2pPr>
      <a:lvl3pPr marL="1234438" marR="0" indent="-320038" algn="l" defTabSz="914400" eaLnBrk="1" latinLnBrk="0" hangingPunct="1">
        <a:lnSpc>
          <a:spcPct val="90000"/>
        </a:lnSpc>
        <a:spcBef>
          <a:spcPts val="1000"/>
        </a:spcBef>
        <a:spcAft>
          <a:spcPts val="0"/>
        </a:spcAft>
        <a:buClrTx/>
        <a:buSzPct val="100000"/>
        <a:buFont typeface="Helvetica"/>
        <a:buChar char="•"/>
        <a:tabLst/>
        <a:defRPr sz="2800" b="0" i="0" u="none" strike="noStrike" cap="none" spc="0" baseline="0">
          <a:ln>
            <a:noFill/>
          </a:ln>
          <a:solidFill>
            <a:schemeClr val="bg1">
              <a:lumMod val="50000"/>
              <a:lumOff val="50000"/>
            </a:schemeClr>
          </a:solidFill>
          <a:uFillTx/>
          <a:latin typeface="foco light" charset="0"/>
          <a:ea typeface="Arial"/>
          <a:cs typeface="Arial"/>
          <a:sym typeface="Arial"/>
        </a:defRPr>
      </a:lvl3pPr>
      <a:lvl4pPr marL="1727200" marR="0" indent="-355600" algn="l" defTabSz="914400" eaLnBrk="1" latinLnBrk="0" hangingPunct="1">
        <a:lnSpc>
          <a:spcPct val="90000"/>
        </a:lnSpc>
        <a:spcBef>
          <a:spcPts val="1000"/>
        </a:spcBef>
        <a:spcAft>
          <a:spcPts val="0"/>
        </a:spcAft>
        <a:buClrTx/>
        <a:buSzPct val="100000"/>
        <a:buFont typeface="Helvetica"/>
        <a:buChar char="•"/>
        <a:tabLst/>
        <a:defRPr sz="2800" b="0" i="0" u="none" strike="noStrike" cap="none" spc="0" baseline="0">
          <a:ln>
            <a:noFill/>
          </a:ln>
          <a:solidFill>
            <a:schemeClr val="bg1">
              <a:lumMod val="50000"/>
              <a:lumOff val="50000"/>
            </a:schemeClr>
          </a:solidFill>
          <a:uFillTx/>
          <a:latin typeface="foco light" charset="0"/>
          <a:ea typeface="Arial"/>
          <a:cs typeface="Arial"/>
          <a:sym typeface="Arial"/>
        </a:defRPr>
      </a:lvl4pPr>
      <a:lvl5pPr marL="2184400" marR="0" indent="-355600" algn="l" defTabSz="914400" eaLnBrk="1" latinLnBrk="0" hangingPunct="1">
        <a:lnSpc>
          <a:spcPct val="90000"/>
        </a:lnSpc>
        <a:spcBef>
          <a:spcPts val="1000"/>
        </a:spcBef>
        <a:spcAft>
          <a:spcPts val="0"/>
        </a:spcAft>
        <a:buClrTx/>
        <a:buSzPct val="100000"/>
        <a:buFont typeface="Helvetica"/>
        <a:buChar char="•"/>
        <a:tabLst/>
        <a:defRPr sz="2800" b="0" i="0" u="none" strike="noStrike" cap="none" spc="0" baseline="0">
          <a:ln>
            <a:noFill/>
          </a:ln>
          <a:solidFill>
            <a:schemeClr val="bg1">
              <a:lumMod val="50000"/>
              <a:lumOff val="50000"/>
            </a:schemeClr>
          </a:solidFill>
          <a:uFillTx/>
          <a:latin typeface="foco light" charset="0"/>
          <a:ea typeface="Arial"/>
          <a:cs typeface="Arial"/>
          <a:sym typeface="Arial"/>
        </a:defRPr>
      </a:lvl5pPr>
      <a:lvl6pPr marL="2641600" marR="0" indent="-355600" algn="l" defTabSz="914400" eaLnBrk="1" latinLnBrk="0" hangingPunct="1">
        <a:lnSpc>
          <a:spcPct val="90000"/>
        </a:lnSpc>
        <a:spcBef>
          <a:spcPts val="1000"/>
        </a:spcBef>
        <a:spcAft>
          <a:spcPts val="0"/>
        </a:spcAft>
        <a:buClrTx/>
        <a:buSzPct val="100000"/>
        <a:buFont typeface="Helvetica"/>
        <a:buChar char="•"/>
        <a:tabLst/>
        <a:defRPr sz="2800" b="0" i="0" u="none" strike="noStrike" cap="none" spc="0" baseline="0">
          <a:ln>
            <a:noFill/>
          </a:ln>
          <a:solidFill>
            <a:srgbClr val="FFFFFF"/>
          </a:solidFill>
          <a:uFillTx/>
          <a:latin typeface="Arial"/>
          <a:ea typeface="Arial"/>
          <a:cs typeface="Arial"/>
          <a:sym typeface="Arial"/>
        </a:defRPr>
      </a:lvl6pPr>
      <a:lvl7pPr marL="3098800" marR="0" indent="-355600" algn="l" defTabSz="914400" eaLnBrk="1" latinLnBrk="0" hangingPunct="1">
        <a:lnSpc>
          <a:spcPct val="90000"/>
        </a:lnSpc>
        <a:spcBef>
          <a:spcPts val="1000"/>
        </a:spcBef>
        <a:spcAft>
          <a:spcPts val="0"/>
        </a:spcAft>
        <a:buClrTx/>
        <a:buSzPct val="100000"/>
        <a:buFont typeface="Helvetica"/>
        <a:buChar char="•"/>
        <a:tabLst/>
        <a:defRPr sz="2800" b="0" i="0" u="none" strike="noStrike" cap="none" spc="0" baseline="0">
          <a:ln>
            <a:noFill/>
          </a:ln>
          <a:solidFill>
            <a:srgbClr val="FFFFFF"/>
          </a:solidFill>
          <a:uFillTx/>
          <a:latin typeface="Arial"/>
          <a:ea typeface="Arial"/>
          <a:cs typeface="Arial"/>
          <a:sym typeface="Arial"/>
        </a:defRPr>
      </a:lvl7pPr>
      <a:lvl8pPr marL="3556000" marR="0" indent="-355600" algn="l" defTabSz="914400" eaLnBrk="1" latinLnBrk="0" hangingPunct="1">
        <a:lnSpc>
          <a:spcPct val="90000"/>
        </a:lnSpc>
        <a:spcBef>
          <a:spcPts val="1000"/>
        </a:spcBef>
        <a:spcAft>
          <a:spcPts val="0"/>
        </a:spcAft>
        <a:buClrTx/>
        <a:buSzPct val="100000"/>
        <a:buFont typeface="Helvetica"/>
        <a:buChar char="•"/>
        <a:tabLst/>
        <a:defRPr sz="2800" b="0" i="0" u="none" strike="noStrike" cap="none" spc="0" baseline="0">
          <a:ln>
            <a:noFill/>
          </a:ln>
          <a:solidFill>
            <a:srgbClr val="FFFFFF"/>
          </a:solidFill>
          <a:uFillTx/>
          <a:latin typeface="Arial"/>
          <a:ea typeface="Arial"/>
          <a:cs typeface="Arial"/>
          <a:sym typeface="Arial"/>
        </a:defRPr>
      </a:lvl8pPr>
      <a:lvl9pPr marL="4013200" marR="0" indent="-355600" algn="l" defTabSz="914400" eaLnBrk="1" latinLnBrk="0" hangingPunct="1">
        <a:lnSpc>
          <a:spcPct val="90000"/>
        </a:lnSpc>
        <a:spcBef>
          <a:spcPts val="1000"/>
        </a:spcBef>
        <a:spcAft>
          <a:spcPts val="0"/>
        </a:spcAft>
        <a:buClrTx/>
        <a:buSzPct val="100000"/>
        <a:buFont typeface="Helvetica"/>
        <a:buChar char="•"/>
        <a:tabLst/>
        <a:defRPr sz="2800" b="0" i="0" u="none" strike="noStrike" cap="none" spc="0" baseline="0">
          <a:ln>
            <a:noFill/>
          </a:ln>
          <a:solidFill>
            <a:srgbClr val="FFFFFF"/>
          </a:solidFill>
          <a:uFillTx/>
          <a:latin typeface="Arial"/>
          <a:ea typeface="Arial"/>
          <a:cs typeface="Arial"/>
          <a:sym typeface="Arial"/>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nya.org.uk/national-occupational-standards-and-english-youth-work-policy-new-document-published/" TargetMode="Externa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hyperlink" Target="mailto:Ablower@aub.ac.uk" TargetMode="External"/><Relationship Id="rId2" Type="http://schemas.openxmlformats.org/officeDocument/2006/relationships/hyperlink" Target="mailto:N.Marsdin@lancaster.ac.uk" TargetMode="Externa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500607-8C04-45FD-9845-5CD140C86D51}"/>
              </a:ext>
            </a:extLst>
          </p:cNvPr>
          <p:cNvSpPr txBox="1"/>
          <p:nvPr/>
        </p:nvSpPr>
        <p:spPr>
          <a:xfrm>
            <a:off x="1278385" y="2157649"/>
            <a:ext cx="10076155" cy="1588127"/>
          </a:xfrm>
          <a:prstGeom prst="rect">
            <a:avLst/>
          </a:prstGeom>
          <a:noFill/>
        </p:spPr>
        <p:txBody>
          <a:bodyPr wrap="square" rtlCol="0">
            <a:spAutoFit/>
          </a:bodyPr>
          <a:lstStyle/>
          <a:p>
            <a:pPr algn="ctr"/>
            <a:r>
              <a:rPr lang="en-GB" dirty="0">
                <a:solidFill>
                  <a:schemeClr val="tx1">
                    <a:lumMod val="50000"/>
                    <a:lumOff val="50000"/>
                  </a:schemeClr>
                </a:solidFill>
                <a:latin typeface="+mj-lt"/>
              </a:rPr>
              <a:t>Reaching Beyond the School Gate</a:t>
            </a:r>
          </a:p>
          <a:p>
            <a:pPr algn="ctr"/>
            <a:endParaRPr lang="en-GB" sz="4000" dirty="0">
              <a:solidFill>
                <a:schemeClr val="tx1">
                  <a:lumMod val="50000"/>
                  <a:lumOff val="50000"/>
                </a:schemeClr>
              </a:solidFill>
              <a:latin typeface="+mj-lt"/>
            </a:endParaRPr>
          </a:p>
          <a:p>
            <a:pPr algn="ctr"/>
            <a:r>
              <a:rPr lang="en-GB" sz="2400" i="1" dirty="0">
                <a:solidFill>
                  <a:schemeClr val="tx1">
                    <a:lumMod val="50000"/>
                    <a:lumOff val="50000"/>
                  </a:schemeClr>
                </a:solidFill>
                <a:latin typeface="+mj-lt"/>
              </a:rPr>
              <a:t>Dr Alex Blower, Arts University Bournemouth</a:t>
            </a:r>
          </a:p>
        </p:txBody>
      </p:sp>
    </p:spTree>
    <p:extLst>
      <p:ext uri="{BB962C8B-B14F-4D97-AF65-F5344CB8AC3E}">
        <p14:creationId xmlns:p14="http://schemas.microsoft.com/office/powerpoint/2010/main" val="208158967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1CE37B-B6DF-4225-ABAB-4456546BDC97}"/>
              </a:ext>
            </a:extLst>
          </p:cNvPr>
          <p:cNvPicPr>
            <a:picLocks noChangeAspect="1"/>
          </p:cNvPicPr>
          <p:nvPr/>
        </p:nvPicPr>
        <p:blipFill>
          <a:blip r:embed="rId2"/>
          <a:stretch>
            <a:fillRect/>
          </a:stretch>
        </p:blipFill>
        <p:spPr>
          <a:xfrm>
            <a:off x="7532648" y="2017142"/>
            <a:ext cx="3857903" cy="2135970"/>
          </a:xfrm>
          <a:prstGeom prst="rect">
            <a:avLst/>
          </a:prstGeom>
        </p:spPr>
      </p:pic>
      <p:sp>
        <p:nvSpPr>
          <p:cNvPr id="13" name="Rectangle 12">
            <a:extLst>
              <a:ext uri="{FF2B5EF4-FFF2-40B4-BE49-F238E27FC236}">
                <a16:creationId xmlns:a16="http://schemas.microsoft.com/office/drawing/2014/main" id="{93CE95FC-8772-435F-9E00-2766605C31DD}"/>
              </a:ext>
            </a:extLst>
          </p:cNvPr>
          <p:cNvSpPr/>
          <p:nvPr/>
        </p:nvSpPr>
        <p:spPr>
          <a:xfrm>
            <a:off x="1055901" y="2029589"/>
            <a:ext cx="2549907" cy="2135971"/>
          </a:xfrm>
          <a:prstGeom prst="rect">
            <a:avLst/>
          </a:prstGeom>
          <a:solidFill>
            <a:srgbClr val="5826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Universities</a:t>
            </a:r>
          </a:p>
        </p:txBody>
      </p:sp>
      <p:sp>
        <p:nvSpPr>
          <p:cNvPr id="14" name="Rectangle 13">
            <a:extLst>
              <a:ext uri="{FF2B5EF4-FFF2-40B4-BE49-F238E27FC236}">
                <a16:creationId xmlns:a16="http://schemas.microsoft.com/office/drawing/2014/main" id="{9F6A5A38-EF39-42C0-BC45-885C0799234D}"/>
              </a:ext>
            </a:extLst>
          </p:cNvPr>
          <p:cNvSpPr/>
          <p:nvPr/>
        </p:nvSpPr>
        <p:spPr>
          <a:xfrm>
            <a:off x="4077728" y="2029589"/>
            <a:ext cx="2549907" cy="2135971"/>
          </a:xfrm>
          <a:prstGeom prst="rect">
            <a:avLst/>
          </a:prstGeom>
          <a:solidFill>
            <a:srgbClr val="5826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Schools and Colleges</a:t>
            </a:r>
          </a:p>
        </p:txBody>
      </p:sp>
      <p:cxnSp>
        <p:nvCxnSpPr>
          <p:cNvPr id="15" name="Straight Arrow Connector 14">
            <a:extLst>
              <a:ext uri="{FF2B5EF4-FFF2-40B4-BE49-F238E27FC236}">
                <a16:creationId xmlns:a16="http://schemas.microsoft.com/office/drawing/2014/main" id="{33F4F875-FD87-40D4-A36F-CEBB26EC84F4}"/>
              </a:ext>
            </a:extLst>
          </p:cNvPr>
          <p:cNvCxnSpPr>
            <a:cxnSpLocks/>
          </p:cNvCxnSpPr>
          <p:nvPr/>
        </p:nvCxnSpPr>
        <p:spPr>
          <a:xfrm>
            <a:off x="3613328" y="3085127"/>
            <a:ext cx="464400" cy="0"/>
          </a:xfrm>
          <a:prstGeom prst="straightConnector1">
            <a:avLst/>
          </a:prstGeom>
          <a:ln w="508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6A2F5B9-5766-4602-A844-FD668608985B}"/>
              </a:ext>
            </a:extLst>
          </p:cNvPr>
          <p:cNvCxnSpPr>
            <a:cxnSpLocks/>
          </p:cNvCxnSpPr>
          <p:nvPr/>
        </p:nvCxnSpPr>
        <p:spPr>
          <a:xfrm flipH="1">
            <a:off x="3589744" y="3318941"/>
            <a:ext cx="441304" cy="0"/>
          </a:xfrm>
          <a:prstGeom prst="straightConnector1">
            <a:avLst/>
          </a:prstGeom>
          <a:ln w="508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497C8BB-A949-4D6F-AC63-16C448157018}"/>
              </a:ext>
            </a:extLst>
          </p:cNvPr>
          <p:cNvSpPr txBox="1"/>
          <p:nvPr/>
        </p:nvSpPr>
        <p:spPr>
          <a:xfrm>
            <a:off x="6782575" y="2783700"/>
            <a:ext cx="930413"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pPr marL="0" marR="0" indent="0" algn="l" defTabSz="914400" rtl="0" fontAlgn="auto" latinLnBrk="0" hangingPunct="0">
              <a:lnSpc>
                <a:spcPct val="90000"/>
              </a:lnSpc>
              <a:spcBef>
                <a:spcPts val="0"/>
              </a:spcBef>
              <a:spcAft>
                <a:spcPts val="0"/>
              </a:spcAft>
              <a:buClrTx/>
              <a:buSzTx/>
              <a:buFontTx/>
              <a:buNone/>
              <a:tabLst/>
            </a:pPr>
            <a:r>
              <a:rPr kumimoji="0" lang="en-GB" sz="5400" b="1" i="0" u="none" strike="noStrike" cap="none" spc="0" normalizeH="0" baseline="0" dirty="0">
                <a:ln>
                  <a:noFill/>
                </a:ln>
                <a:solidFill>
                  <a:srgbClr val="FFFFFF"/>
                </a:solidFill>
                <a:effectLst/>
                <a:uFillTx/>
                <a:latin typeface="Arial"/>
                <a:ea typeface="Arial"/>
                <a:cs typeface="Arial"/>
                <a:sym typeface="Arial"/>
              </a:rPr>
              <a:t>=</a:t>
            </a:r>
          </a:p>
        </p:txBody>
      </p:sp>
      <p:sp>
        <p:nvSpPr>
          <p:cNvPr id="8" name="TextBox 7">
            <a:extLst>
              <a:ext uri="{FF2B5EF4-FFF2-40B4-BE49-F238E27FC236}">
                <a16:creationId xmlns:a16="http://schemas.microsoft.com/office/drawing/2014/main" id="{760065F1-C8B3-402E-9172-0FBF78D6C6BC}"/>
              </a:ext>
            </a:extLst>
          </p:cNvPr>
          <p:cNvSpPr txBox="1"/>
          <p:nvPr/>
        </p:nvSpPr>
        <p:spPr>
          <a:xfrm>
            <a:off x="2838300" y="5155260"/>
            <a:ext cx="9159279" cy="978729"/>
          </a:xfrm>
          <a:prstGeom prst="rect">
            <a:avLst/>
          </a:prstGeom>
          <a:noFill/>
        </p:spPr>
        <p:txBody>
          <a:bodyPr wrap="square" rtlCol="0">
            <a:spAutoFit/>
          </a:bodyPr>
          <a:lstStyle/>
          <a:p>
            <a:pPr algn="ctr"/>
            <a:r>
              <a:rPr lang="en-GB" sz="3200" b="0" i="1" dirty="0">
                <a:solidFill>
                  <a:srgbClr val="00B0F0"/>
                </a:solidFill>
              </a:rPr>
              <a:t>Are we really set up to engage with groups who probably aren’t already going to end up in HE?</a:t>
            </a:r>
          </a:p>
        </p:txBody>
      </p:sp>
    </p:spTree>
    <p:extLst>
      <p:ext uri="{BB962C8B-B14F-4D97-AF65-F5344CB8AC3E}">
        <p14:creationId xmlns:p14="http://schemas.microsoft.com/office/powerpoint/2010/main" val="150045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753616-2F51-485A-9BA6-9F55640DA7F3}"/>
              </a:ext>
            </a:extLst>
          </p:cNvPr>
          <p:cNvPicPr>
            <a:picLocks noChangeAspect="1"/>
          </p:cNvPicPr>
          <p:nvPr/>
        </p:nvPicPr>
        <p:blipFill>
          <a:blip r:embed="rId2"/>
          <a:stretch>
            <a:fillRect/>
          </a:stretch>
        </p:blipFill>
        <p:spPr>
          <a:xfrm>
            <a:off x="2395812" y="1688908"/>
            <a:ext cx="7400375" cy="4128156"/>
          </a:xfrm>
          <a:prstGeom prst="rect">
            <a:avLst/>
          </a:prstGeom>
        </p:spPr>
      </p:pic>
      <p:sp>
        <p:nvSpPr>
          <p:cNvPr id="5" name="TextBox 4">
            <a:extLst>
              <a:ext uri="{FF2B5EF4-FFF2-40B4-BE49-F238E27FC236}">
                <a16:creationId xmlns:a16="http://schemas.microsoft.com/office/drawing/2014/main" id="{D4B83208-7A48-420B-92C7-37C2FB3B405D}"/>
              </a:ext>
            </a:extLst>
          </p:cNvPr>
          <p:cNvSpPr txBox="1"/>
          <p:nvPr/>
        </p:nvSpPr>
        <p:spPr>
          <a:xfrm>
            <a:off x="332301" y="330555"/>
            <a:ext cx="10246901" cy="646331"/>
          </a:xfrm>
          <a:prstGeom prst="rect">
            <a:avLst/>
          </a:prstGeom>
          <a:noFill/>
        </p:spPr>
        <p:txBody>
          <a:bodyPr wrap="square" rtlCol="0">
            <a:spAutoFit/>
          </a:bodyPr>
          <a:lstStyle/>
          <a:p>
            <a:r>
              <a:rPr lang="en-GB" sz="4000" dirty="0"/>
              <a:t>The </a:t>
            </a:r>
            <a:r>
              <a:rPr lang="en-GB" sz="4000" dirty="0" err="1"/>
              <a:t>ReachOut</a:t>
            </a:r>
            <a:r>
              <a:rPr lang="en-GB" sz="4000" dirty="0"/>
              <a:t> project</a:t>
            </a:r>
            <a:r>
              <a:rPr lang="en-GB" sz="4000" b="1" dirty="0"/>
              <a:t> </a:t>
            </a:r>
          </a:p>
        </p:txBody>
      </p:sp>
    </p:spTree>
    <p:extLst>
      <p:ext uri="{BB962C8B-B14F-4D97-AF65-F5344CB8AC3E}">
        <p14:creationId xmlns:p14="http://schemas.microsoft.com/office/powerpoint/2010/main" val="21445063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B83208-7A48-420B-92C7-37C2FB3B405D}"/>
              </a:ext>
            </a:extLst>
          </p:cNvPr>
          <p:cNvSpPr txBox="1"/>
          <p:nvPr/>
        </p:nvSpPr>
        <p:spPr>
          <a:xfrm>
            <a:off x="332301" y="330555"/>
            <a:ext cx="10246901" cy="646331"/>
          </a:xfrm>
          <a:prstGeom prst="rect">
            <a:avLst/>
          </a:prstGeom>
          <a:noFill/>
        </p:spPr>
        <p:txBody>
          <a:bodyPr wrap="square" rtlCol="0">
            <a:spAutoFit/>
          </a:bodyPr>
          <a:lstStyle/>
          <a:p>
            <a:r>
              <a:rPr lang="en-GB" sz="4000" dirty="0"/>
              <a:t>The Reach Out project</a:t>
            </a:r>
            <a:r>
              <a:rPr lang="en-GB" sz="4000" b="1" dirty="0"/>
              <a:t> </a:t>
            </a:r>
          </a:p>
        </p:txBody>
      </p:sp>
      <p:sp>
        <p:nvSpPr>
          <p:cNvPr id="6" name="TextBox 5">
            <a:extLst>
              <a:ext uri="{FF2B5EF4-FFF2-40B4-BE49-F238E27FC236}">
                <a16:creationId xmlns:a16="http://schemas.microsoft.com/office/drawing/2014/main" id="{7C94B530-EEFB-4C0C-B3D5-14CBFC8886F9}"/>
              </a:ext>
            </a:extLst>
          </p:cNvPr>
          <p:cNvSpPr txBox="1"/>
          <p:nvPr/>
        </p:nvSpPr>
        <p:spPr>
          <a:xfrm>
            <a:off x="708144" y="1854594"/>
            <a:ext cx="9880600" cy="3148811"/>
          </a:xfrm>
          <a:prstGeom prst="rect">
            <a:avLst/>
          </a:prstGeom>
          <a:noFill/>
        </p:spPr>
        <p:txBody>
          <a:bodyPr wrap="square">
            <a:spAutoFit/>
          </a:bodyPr>
          <a:lstStyle/>
          <a:p>
            <a:pPr marL="342900" marR="0" lvl="0" indent="-342900" algn="just" defTabSz="914400" rtl="0" eaLnBrk="1" fontAlgn="base" latinLnBrk="0" hangingPunct="1">
              <a:lnSpc>
                <a:spcPct val="107000"/>
              </a:lnSpc>
              <a:spcBef>
                <a:spcPts val="0"/>
              </a:spcBef>
              <a:spcAft>
                <a:spcPts val="1200"/>
              </a:spcAft>
              <a:buClrTx/>
              <a:buSzPts val="1000"/>
              <a:buFont typeface="Symbol" panose="05050102010706020507" pitchFamily="18" charset="2"/>
              <a:buChar char=""/>
              <a:tabLst>
                <a:tab pos="457200" algn="l"/>
              </a:tabLst>
              <a:defRPr/>
            </a:pPr>
            <a:r>
              <a:rPr kumimoji="0" lang="en-GB" sz="2400" b="1" i="0" u="none" strike="noStrike" kern="1200" cap="none" spc="0" normalizeH="0" baseline="0" noProof="0" dirty="0">
                <a:ln>
                  <a:noFill/>
                </a:ln>
                <a:solidFill>
                  <a:srgbClr val="F3A0BC"/>
                </a:solidFill>
                <a:effectLst/>
                <a:uLnTx/>
                <a:uFillTx/>
                <a:latin typeface="Calibri" panose="020F0502020204030204" pitchFamily="34" charset="0"/>
                <a:ea typeface="Times New Roman" panose="02020603050405020304" pitchFamily="18" charset="0"/>
                <a:cs typeface="Calibri" panose="020F0502020204030204" pitchFamily="34" charset="0"/>
              </a:rPr>
              <a:t>How did the Reach Out project target groups of local young people who were not accessing services through the local community?</a:t>
            </a:r>
            <a:endParaRPr kumimoji="0" lang="en-GB" sz="2400" b="0" i="0" u="none" strike="noStrike" kern="1200" cap="none" spc="0" normalizeH="0" baseline="0" noProof="0" dirty="0">
              <a:ln>
                <a:noFill/>
              </a:ln>
              <a:solidFill>
                <a:srgbClr val="F3A0B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base" latinLnBrk="0" hangingPunct="1">
              <a:lnSpc>
                <a:spcPct val="107000"/>
              </a:lnSpc>
              <a:spcBef>
                <a:spcPts val="0"/>
              </a:spcBef>
              <a:spcAft>
                <a:spcPts val="1200"/>
              </a:spcAft>
              <a:buClrTx/>
              <a:buSzPts val="1000"/>
              <a:buFont typeface="Symbol" panose="05050102010706020507" pitchFamily="18" charset="2"/>
              <a:buChar char=""/>
              <a:tabLst>
                <a:tab pos="457200" algn="l"/>
              </a:tabLst>
              <a:defRPr/>
            </a:pPr>
            <a:r>
              <a:rPr kumimoji="0" lang="en-GB" sz="2400" b="1" i="0" u="none" strike="noStrike" kern="1200" cap="none" spc="0" normalizeH="0" baseline="0" noProof="0" dirty="0">
                <a:ln>
                  <a:noFill/>
                </a:ln>
                <a:solidFill>
                  <a:srgbClr val="00B0F0"/>
                </a:solidFill>
                <a:effectLst/>
                <a:uLnTx/>
                <a:uFillTx/>
                <a:latin typeface="Calibri" panose="020F0502020204030204" pitchFamily="34" charset="0"/>
                <a:ea typeface="Times New Roman" panose="02020603050405020304" pitchFamily="18" charset="0"/>
                <a:cs typeface="Calibri" panose="020F0502020204030204" pitchFamily="34" charset="0"/>
              </a:rPr>
              <a:t>How did the mechanisms employed by the Reach Out project facilitate access to locally available cultural and social resources aligned with progression to Higher Education?</a:t>
            </a:r>
            <a:endParaRPr kumimoji="0" lang="en-GB" sz="2400" b="0"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base" latinLnBrk="0" hangingPunct="1">
              <a:lnSpc>
                <a:spcPct val="107000"/>
              </a:lnSpc>
              <a:spcBef>
                <a:spcPts val="0"/>
              </a:spcBef>
              <a:spcAft>
                <a:spcPts val="1200"/>
              </a:spcAft>
              <a:buClrTx/>
              <a:buSzPts val="1000"/>
              <a:buFont typeface="Symbol" panose="05050102010706020507" pitchFamily="18" charset="2"/>
              <a:buChar char=""/>
              <a:tabLst>
                <a:tab pos="457200" algn="l"/>
              </a:tabLst>
              <a:defRPr/>
            </a:pPr>
            <a:r>
              <a:rPr kumimoji="0" lang="en-GB" sz="2400" b="1" i="0" u="none" strike="noStrike" kern="1200" cap="none" spc="0" normalizeH="0" baseline="0" noProof="0" dirty="0">
                <a:ln>
                  <a:noFill/>
                </a:ln>
                <a:solidFill>
                  <a:srgbClr val="F3A0BC"/>
                </a:solidFill>
                <a:effectLst/>
                <a:uLnTx/>
                <a:uFillTx/>
                <a:latin typeface="Calibri" panose="020F0502020204030204" pitchFamily="34" charset="0"/>
                <a:ea typeface="Times New Roman" panose="02020603050405020304" pitchFamily="18" charset="0"/>
                <a:cs typeface="Calibri" panose="020F0502020204030204" pitchFamily="34" charset="0"/>
              </a:rPr>
              <a:t>How did young peoples’ understanding of Level 4 opportunities develop through engagement with the Reach Out project?</a:t>
            </a:r>
            <a:endParaRPr kumimoji="0" lang="en-GB" sz="2400" b="0" i="0" u="none" strike="noStrike" kern="1200" cap="none" spc="0" normalizeH="0" baseline="0" noProof="0" dirty="0">
              <a:ln>
                <a:noFill/>
              </a:ln>
              <a:solidFill>
                <a:srgbClr val="F3A0BC"/>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74260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582C0F3-9F84-43A5-9FDF-A4041AD2B241}"/>
              </a:ext>
            </a:extLst>
          </p:cNvPr>
          <p:cNvSpPr txBox="1"/>
          <p:nvPr/>
        </p:nvSpPr>
        <p:spPr>
          <a:xfrm>
            <a:off x="350646" y="418085"/>
            <a:ext cx="10576307" cy="646331"/>
          </a:xfrm>
          <a:prstGeom prst="rect">
            <a:avLst/>
          </a:prstGeom>
          <a:noFill/>
        </p:spPr>
        <p:txBody>
          <a:bodyPr wrap="square" rtlCol="0">
            <a:spAutoFit/>
          </a:bodyPr>
          <a:lstStyle/>
          <a:p>
            <a:pPr marL="0" marR="0" lvl="0" indent="0" defTabSz="914400" rtl="0" eaLnBrk="1" fontAlgn="auto" latinLnBrk="0" hangingPunct="0">
              <a:lnSpc>
                <a:spcPct val="90000"/>
              </a:lnSpc>
              <a:spcBef>
                <a:spcPts val="0"/>
              </a:spcBef>
              <a:spcAft>
                <a:spcPts val="0"/>
              </a:spcAft>
              <a:buClrTx/>
              <a:buSzTx/>
              <a:buFontTx/>
              <a:buNone/>
              <a:tabLst/>
              <a:defRPr/>
            </a:pPr>
            <a:r>
              <a:rPr lang="en-GB" sz="4000" dirty="0"/>
              <a:t>A youth work approach</a:t>
            </a:r>
            <a:endParaRPr kumimoji="0" lang="en-GB" sz="4000" b="1" i="0" u="none" strike="noStrike" kern="0" cap="none" spc="0" normalizeH="0" baseline="0" noProof="0" dirty="0">
              <a:ln>
                <a:noFill/>
              </a:ln>
              <a:solidFill>
                <a:srgbClr val="FFFFFF"/>
              </a:solidFill>
              <a:effectLst/>
              <a:uLnTx/>
              <a:uFillTx/>
              <a:latin typeface="Arial"/>
              <a:cs typeface="Arial"/>
              <a:sym typeface="Arial"/>
            </a:endParaRPr>
          </a:p>
        </p:txBody>
      </p:sp>
      <p:sp>
        <p:nvSpPr>
          <p:cNvPr id="4" name="TextBox 3">
            <a:extLst>
              <a:ext uri="{FF2B5EF4-FFF2-40B4-BE49-F238E27FC236}">
                <a16:creationId xmlns:a16="http://schemas.microsoft.com/office/drawing/2014/main" id="{5D6A9030-2C0C-4579-A748-6207020572EC}"/>
              </a:ext>
            </a:extLst>
          </p:cNvPr>
          <p:cNvSpPr txBox="1"/>
          <p:nvPr/>
        </p:nvSpPr>
        <p:spPr>
          <a:xfrm>
            <a:off x="985520" y="2136338"/>
            <a:ext cx="10373360" cy="2585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3600" b="0" i="1" dirty="0">
                <a:solidFill>
                  <a:schemeClr val="tx1"/>
                </a:solidFill>
                <a:effectLst/>
                <a:latin typeface="Calibri" panose="020F0502020204030204" pitchFamily="34" charset="0"/>
                <a:cs typeface="Calibri" panose="020F0502020204030204" pitchFamily="34" charset="0"/>
              </a:rPr>
              <a:t>“Enable young people to develop holistically, working with them to facilitate their personal, social and educational development, to enable them to develop their voice, influence and place in society and to reach their full potential.”</a:t>
            </a:r>
            <a:r>
              <a:rPr lang="en-GB" sz="3600" b="0" i="0" dirty="0">
                <a:solidFill>
                  <a:schemeClr val="tx1"/>
                </a:solidFill>
                <a:effectLst/>
                <a:latin typeface="Calibri" panose="020F0502020204030204" pitchFamily="34" charset="0"/>
                <a:cs typeface="Calibri" panose="020F0502020204030204" pitchFamily="34" charset="0"/>
              </a:rPr>
              <a:t> </a:t>
            </a:r>
            <a:endParaRPr lang="en-GB" sz="3600"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A1518B4-48E8-4731-BE7D-B7C8EBFC7838}"/>
              </a:ext>
            </a:extLst>
          </p:cNvPr>
          <p:cNvSpPr txBox="1"/>
          <p:nvPr/>
        </p:nvSpPr>
        <p:spPr>
          <a:xfrm>
            <a:off x="1031240" y="5789836"/>
            <a:ext cx="10281920"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2000" dirty="0">
                <a:hlinkClick r:id="rId2"/>
              </a:rPr>
              <a:t>https://nya.org.uk/national-occupational-standards-and-english-youth-work-policy-new-document-published/</a:t>
            </a:r>
            <a:r>
              <a:rPr lang="en-GB" sz="2000" dirty="0"/>
              <a:t> </a:t>
            </a:r>
          </a:p>
        </p:txBody>
      </p:sp>
    </p:spTree>
    <p:extLst>
      <p:ext uri="{BB962C8B-B14F-4D97-AF65-F5344CB8AC3E}">
        <p14:creationId xmlns:p14="http://schemas.microsoft.com/office/powerpoint/2010/main" val="3685773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117BA8-7908-4D00-A3EB-E63410E9C679}"/>
              </a:ext>
            </a:extLst>
          </p:cNvPr>
          <p:cNvPicPr>
            <a:picLocks noChangeAspect="1"/>
          </p:cNvPicPr>
          <p:nvPr/>
        </p:nvPicPr>
        <p:blipFill>
          <a:blip r:embed="rId2"/>
          <a:stretch>
            <a:fillRect/>
          </a:stretch>
        </p:blipFill>
        <p:spPr>
          <a:xfrm>
            <a:off x="1856041" y="0"/>
            <a:ext cx="8479917" cy="6858000"/>
          </a:xfrm>
          <a:prstGeom prst="rect">
            <a:avLst/>
          </a:prstGeom>
        </p:spPr>
      </p:pic>
    </p:spTree>
    <p:extLst>
      <p:ext uri="{BB962C8B-B14F-4D97-AF65-F5344CB8AC3E}">
        <p14:creationId xmlns:p14="http://schemas.microsoft.com/office/powerpoint/2010/main" val="1808816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A48006-4858-4CD0-B5F4-E6700682F191}"/>
              </a:ext>
            </a:extLst>
          </p:cNvPr>
          <p:cNvSpPr txBox="1"/>
          <p:nvPr/>
        </p:nvSpPr>
        <p:spPr>
          <a:xfrm>
            <a:off x="252307" y="1582019"/>
            <a:ext cx="7391400" cy="2031325"/>
          </a:xfrm>
          <a:prstGeom prst="rect">
            <a:avLst/>
          </a:prstGeom>
          <a:noFill/>
        </p:spPr>
        <p:txBody>
          <a:bodyPr wrap="square">
            <a:spAutoFit/>
          </a:bodyPr>
          <a:lstStyle/>
          <a:p>
            <a:pPr algn="ctr"/>
            <a:r>
              <a:rPr lang="en-GB" sz="2000" b="1" i="1" dirty="0">
                <a:solidFill>
                  <a:srgbClr val="F3A0BC"/>
                </a:solidFill>
                <a:effectLst/>
                <a:latin typeface="Calibri" panose="020F0502020204030204" pitchFamily="34" charset="0"/>
                <a:ea typeface="Calibri" panose="020F0502020204030204" pitchFamily="34" charset="0"/>
                <a:cs typeface="Times New Roman" panose="02020603050405020304" pitchFamily="18" charset="0"/>
              </a:rPr>
              <a:t>‘(Youth) workers start where young people are at, but in a very deep sense. So not assuming that they are in deficit in terms of knowledge building up whatever the curriculum is, if you like, from young people's existing knowledge and experience. So there's a kind of a that whole notion of informal education, which has got a long history of sort of literature and training resources in youth work’ (youth worker)</a:t>
            </a:r>
            <a:endParaRPr lang="en-GB" sz="2000" b="1" i="1" dirty="0">
              <a:solidFill>
                <a:srgbClr val="F3A0BC"/>
              </a:solidFill>
            </a:endParaRPr>
          </a:p>
        </p:txBody>
      </p:sp>
      <p:sp>
        <p:nvSpPr>
          <p:cNvPr id="5" name="TextBox 4">
            <a:extLst>
              <a:ext uri="{FF2B5EF4-FFF2-40B4-BE49-F238E27FC236}">
                <a16:creationId xmlns:a16="http://schemas.microsoft.com/office/drawing/2014/main" id="{13B126FE-AD49-4C7D-AD37-B9BD4488AE67}"/>
              </a:ext>
            </a:extLst>
          </p:cNvPr>
          <p:cNvSpPr txBox="1"/>
          <p:nvPr/>
        </p:nvSpPr>
        <p:spPr>
          <a:xfrm>
            <a:off x="4526933" y="3907984"/>
            <a:ext cx="7548957" cy="2031325"/>
          </a:xfrm>
          <a:prstGeom prst="rect">
            <a:avLst/>
          </a:prstGeom>
          <a:noFill/>
        </p:spPr>
        <p:txBody>
          <a:bodyPr wrap="square">
            <a:spAutoFit/>
          </a:bodyPr>
          <a:lstStyle/>
          <a:p>
            <a:pPr algn="ctr"/>
            <a:r>
              <a:rPr lang="en-GB" sz="2000" b="1" i="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‘streets or park benches or whatever, which are out of sight of parents, out of sight of teachers. There's a level of honesty, a level of openness, and that’s just the level of agency that the young people bring to that. Yeah, I would imagine most widening participation projects would aspire to in terms of understanding the reality of young people's lives, but probably seldom are able to get access to’ (youth worker)</a:t>
            </a:r>
            <a:endParaRPr lang="en-GB" sz="2000" b="1" i="1" dirty="0">
              <a:solidFill>
                <a:srgbClr val="00B0F0"/>
              </a:solidFill>
            </a:endParaRPr>
          </a:p>
        </p:txBody>
      </p:sp>
      <p:sp>
        <p:nvSpPr>
          <p:cNvPr id="6" name="TextBox 5">
            <a:extLst>
              <a:ext uri="{FF2B5EF4-FFF2-40B4-BE49-F238E27FC236}">
                <a16:creationId xmlns:a16="http://schemas.microsoft.com/office/drawing/2014/main" id="{CE877D5B-F03E-4C3D-9746-ACEB5E92A7A2}"/>
              </a:ext>
            </a:extLst>
          </p:cNvPr>
          <p:cNvSpPr txBox="1"/>
          <p:nvPr/>
        </p:nvSpPr>
        <p:spPr>
          <a:xfrm>
            <a:off x="332301" y="330555"/>
            <a:ext cx="10246901" cy="646331"/>
          </a:xfrm>
          <a:prstGeom prst="rect">
            <a:avLst/>
          </a:prstGeom>
          <a:noFill/>
        </p:spPr>
        <p:txBody>
          <a:bodyPr wrap="square" rtlCol="0">
            <a:spAutoFit/>
          </a:bodyPr>
          <a:lstStyle/>
          <a:p>
            <a:r>
              <a:rPr lang="en-GB" sz="4000" b="1" dirty="0"/>
              <a:t>A </a:t>
            </a:r>
            <a:r>
              <a:rPr lang="en-GB" sz="4000" dirty="0"/>
              <a:t>youth work approach</a:t>
            </a:r>
            <a:r>
              <a:rPr lang="en-GB" sz="4000" b="1" dirty="0"/>
              <a:t> </a:t>
            </a:r>
          </a:p>
        </p:txBody>
      </p:sp>
    </p:spTree>
    <p:extLst>
      <p:ext uri="{BB962C8B-B14F-4D97-AF65-F5344CB8AC3E}">
        <p14:creationId xmlns:p14="http://schemas.microsoft.com/office/powerpoint/2010/main" val="272704398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CE8277-1821-46F6-BAF7-38FBA90B2F3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57992" y="2906290"/>
            <a:ext cx="4156409" cy="2646600"/>
          </a:xfrm>
          <a:prstGeom prst="rect">
            <a:avLst/>
          </a:prstGeom>
          <a:noFill/>
          <a:ln>
            <a:noFill/>
          </a:ln>
        </p:spPr>
      </p:pic>
      <p:pic>
        <p:nvPicPr>
          <p:cNvPr id="5" name="Picture 4">
            <a:extLst>
              <a:ext uri="{FF2B5EF4-FFF2-40B4-BE49-F238E27FC236}">
                <a16:creationId xmlns:a16="http://schemas.microsoft.com/office/drawing/2014/main" id="{FDA11858-9ED1-4208-983E-B870C62C76C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70743" y="2906290"/>
            <a:ext cx="4224867" cy="2580435"/>
          </a:xfrm>
          <a:prstGeom prst="rect">
            <a:avLst/>
          </a:prstGeom>
          <a:noFill/>
          <a:ln>
            <a:noFill/>
          </a:ln>
        </p:spPr>
      </p:pic>
      <p:sp>
        <p:nvSpPr>
          <p:cNvPr id="6" name="TextBox 5">
            <a:extLst>
              <a:ext uri="{FF2B5EF4-FFF2-40B4-BE49-F238E27FC236}">
                <a16:creationId xmlns:a16="http://schemas.microsoft.com/office/drawing/2014/main" id="{FC95042D-C216-45F6-90C3-06613C89019B}"/>
              </a:ext>
            </a:extLst>
          </p:cNvPr>
          <p:cNvSpPr txBox="1"/>
          <p:nvPr/>
        </p:nvSpPr>
        <p:spPr>
          <a:xfrm>
            <a:off x="1566333" y="829262"/>
            <a:ext cx="8796867" cy="1754326"/>
          </a:xfrm>
          <a:prstGeom prst="rect">
            <a:avLst/>
          </a:prstGeom>
          <a:noFill/>
        </p:spPr>
        <p:txBody>
          <a:bodyPr wrap="square">
            <a:spAutoFit/>
          </a:bodyPr>
          <a:lstStyle/>
          <a:p>
            <a:pPr algn="ctr"/>
            <a:r>
              <a:rPr lang="en-GB" sz="2000" b="1" i="1" dirty="0">
                <a:solidFill>
                  <a:srgbClr val="F3A0BC"/>
                </a:solidFill>
              </a:rPr>
              <a:t>‘So a lot of the young people that you might find on the street. So had certain issues or was in contact with the police and stuff, were at the school anyway. So we could re-engage them in the school and then we also used to run obviously within the school holidays, different activities so them young people we engaged with on a walkabout tend to, kind of it's more of a holistic approach’ (youth worker)</a:t>
            </a:r>
          </a:p>
        </p:txBody>
      </p:sp>
    </p:spTree>
    <p:extLst>
      <p:ext uri="{BB962C8B-B14F-4D97-AF65-F5344CB8AC3E}">
        <p14:creationId xmlns:p14="http://schemas.microsoft.com/office/powerpoint/2010/main" val="263531328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582C0F3-9F84-43A5-9FDF-A4041AD2B241}"/>
              </a:ext>
            </a:extLst>
          </p:cNvPr>
          <p:cNvSpPr txBox="1"/>
          <p:nvPr/>
        </p:nvSpPr>
        <p:spPr>
          <a:xfrm>
            <a:off x="203453" y="260932"/>
            <a:ext cx="10484867" cy="646331"/>
          </a:xfrm>
          <a:prstGeom prst="rect">
            <a:avLst/>
          </a:prstGeom>
          <a:noFill/>
        </p:spPr>
        <p:txBody>
          <a:bodyPr wrap="square" rtlCol="0">
            <a:spAutoFit/>
          </a:bodyPr>
          <a:lstStyle/>
          <a:p>
            <a:r>
              <a:rPr lang="en-GB" sz="4000" b="1" dirty="0">
                <a:solidFill>
                  <a:schemeClr val="tx1"/>
                </a:solidFill>
              </a:rPr>
              <a:t>Development of authentic </a:t>
            </a:r>
            <a:r>
              <a:rPr lang="en-GB" sz="4000" dirty="0">
                <a:solidFill>
                  <a:schemeClr val="tx1"/>
                </a:solidFill>
              </a:rPr>
              <a:t>r</a:t>
            </a:r>
            <a:r>
              <a:rPr lang="en-GB" sz="4000" b="1" dirty="0">
                <a:solidFill>
                  <a:schemeClr val="tx1"/>
                </a:solidFill>
              </a:rPr>
              <a:t>elationships</a:t>
            </a:r>
          </a:p>
        </p:txBody>
      </p:sp>
      <p:sp>
        <p:nvSpPr>
          <p:cNvPr id="8" name="TextBox 7">
            <a:extLst>
              <a:ext uri="{FF2B5EF4-FFF2-40B4-BE49-F238E27FC236}">
                <a16:creationId xmlns:a16="http://schemas.microsoft.com/office/drawing/2014/main" id="{0B06E083-CC89-41BB-8E63-4C59DB3FB614}"/>
              </a:ext>
            </a:extLst>
          </p:cNvPr>
          <p:cNvSpPr txBox="1"/>
          <p:nvPr/>
        </p:nvSpPr>
        <p:spPr>
          <a:xfrm>
            <a:off x="910962" y="1757384"/>
            <a:ext cx="10065275" cy="4413516"/>
          </a:xfrm>
          <a:prstGeom prst="rect">
            <a:avLst/>
          </a:prstGeom>
          <a:noFill/>
        </p:spPr>
        <p:txBody>
          <a:bodyPr wrap="square">
            <a:spAutoFit/>
          </a:bodyPr>
          <a:lstStyle/>
          <a:p>
            <a:pPr algn="ctr"/>
            <a:r>
              <a:rPr lang="en-GB" sz="2400" b="1" i="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‘the young people that I'd see at nine o'clock /half nine in the parks with the fires, unfortunately, with the same young people that got referred to me on a one to one then in school because of issues in particular subject areas, or issues with behaviour. And they were the young people that you think never in a million years are you going to get them to spend a day at a university. Because genuinely, when they walk through the door, they were like this – ‘ this just isn't a place that I will ever be’. And I thought already that their aspirations to just, you know, where are their aspirations? Of course you could be here but they're like -  ‘nah it's not for a person like me.’ So the opportunities of being able to see the young people in all these different settings, there was something really genuine about the relationship that develops between us all. Because they could see me in the park, in my trainers but then I could also see me in a bit more of an official capacity’ (S)</a:t>
            </a:r>
          </a:p>
        </p:txBody>
      </p:sp>
    </p:spTree>
    <p:extLst>
      <p:ext uri="{BB962C8B-B14F-4D97-AF65-F5344CB8AC3E}">
        <p14:creationId xmlns:p14="http://schemas.microsoft.com/office/powerpoint/2010/main" val="1681504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582C0F3-9F84-43A5-9FDF-A4041AD2B241}"/>
              </a:ext>
            </a:extLst>
          </p:cNvPr>
          <p:cNvSpPr txBox="1"/>
          <p:nvPr/>
        </p:nvSpPr>
        <p:spPr>
          <a:xfrm>
            <a:off x="203453" y="413332"/>
            <a:ext cx="10576307" cy="646331"/>
          </a:xfrm>
          <a:prstGeom prst="rect">
            <a:avLst/>
          </a:prstGeom>
          <a:noFill/>
        </p:spPr>
        <p:txBody>
          <a:bodyPr wrap="square" rtlCol="0">
            <a:spAutoFit/>
          </a:bodyPr>
          <a:lstStyle/>
          <a:p>
            <a:r>
              <a:rPr lang="en-GB" sz="4000" b="1" dirty="0">
                <a:solidFill>
                  <a:schemeClr val="tx1"/>
                </a:solidFill>
              </a:rPr>
              <a:t>Development of authentic relationships</a:t>
            </a:r>
          </a:p>
        </p:txBody>
      </p:sp>
      <p:sp>
        <p:nvSpPr>
          <p:cNvPr id="6" name="TextBox 5">
            <a:extLst>
              <a:ext uri="{FF2B5EF4-FFF2-40B4-BE49-F238E27FC236}">
                <a16:creationId xmlns:a16="http://schemas.microsoft.com/office/drawing/2014/main" id="{0AF16834-40D2-47EC-A68D-EBA9134CF96C}"/>
              </a:ext>
            </a:extLst>
          </p:cNvPr>
          <p:cNvSpPr txBox="1"/>
          <p:nvPr/>
        </p:nvSpPr>
        <p:spPr>
          <a:xfrm>
            <a:off x="1670670" y="2441562"/>
            <a:ext cx="8681643" cy="2751522"/>
          </a:xfrm>
          <a:prstGeom prst="rect">
            <a:avLst/>
          </a:prstGeom>
          <a:noFill/>
        </p:spPr>
        <p:txBody>
          <a:bodyPr wrap="square">
            <a:spAutoFit/>
          </a:bodyPr>
          <a:lstStyle/>
          <a:p>
            <a:pPr algn="ctr"/>
            <a:r>
              <a:rPr lang="en-GB" sz="2400" b="1" i="1" dirty="0">
                <a:solidFill>
                  <a:srgbClr val="F3A0BC"/>
                </a:solidFill>
                <a:effectLst/>
                <a:latin typeface="Calibri" panose="020F0502020204030204" pitchFamily="34" charset="0"/>
                <a:ea typeface="Calibri" panose="020F0502020204030204" pitchFamily="34" charset="0"/>
                <a:cs typeface="Times New Roman" panose="02020603050405020304" pitchFamily="18" charset="0"/>
              </a:rPr>
              <a:t>One of the things I did, because in lockdown, there wasn't any group work, I took it upon myself to phone a group of young people every week at the same time. So between three and five o'clock, between March and end of August, I phoned them every day, every week, just to say, how are you? If it was a five minute conversation, some of them even to the point where I didn't phone they text me, say, J, you haven't phoned me up! I'm like I'm working my way through my list (J).</a:t>
            </a:r>
          </a:p>
        </p:txBody>
      </p:sp>
    </p:spTree>
    <p:extLst>
      <p:ext uri="{BB962C8B-B14F-4D97-AF65-F5344CB8AC3E}">
        <p14:creationId xmlns:p14="http://schemas.microsoft.com/office/powerpoint/2010/main" val="2053983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582C0F3-9F84-43A5-9FDF-A4041AD2B241}"/>
              </a:ext>
            </a:extLst>
          </p:cNvPr>
          <p:cNvSpPr txBox="1"/>
          <p:nvPr/>
        </p:nvSpPr>
        <p:spPr>
          <a:xfrm>
            <a:off x="203453" y="413332"/>
            <a:ext cx="10576307" cy="646331"/>
          </a:xfrm>
          <a:prstGeom prst="rect">
            <a:avLst/>
          </a:prstGeom>
          <a:noFill/>
        </p:spPr>
        <p:txBody>
          <a:bodyPr wrap="square" rtlCol="0">
            <a:spAutoFit/>
          </a:bodyPr>
          <a:lstStyle/>
          <a:p>
            <a:pPr marL="0" marR="0" lvl="0" indent="0" algn="l" defTabSz="914400" rtl="0" eaLnBrk="1" fontAlgn="auto" latinLnBrk="0" hangingPunct="0">
              <a:lnSpc>
                <a:spcPct val="90000"/>
              </a:lnSpc>
              <a:spcBef>
                <a:spcPts val="0"/>
              </a:spcBef>
              <a:spcAft>
                <a:spcPts val="0"/>
              </a:spcAft>
              <a:buClrTx/>
              <a:buSzTx/>
              <a:buFontTx/>
              <a:buNone/>
              <a:tabLst/>
              <a:defRPr/>
            </a:pPr>
            <a:r>
              <a:rPr lang="en-GB" sz="4000" dirty="0"/>
              <a:t>Transferable social and cultural resources</a:t>
            </a:r>
            <a:endParaRPr kumimoji="0" lang="en-GB" sz="4000" b="1" i="0" u="none" strike="noStrike" kern="0" cap="none" spc="0" normalizeH="0" baseline="0" noProof="0" dirty="0">
              <a:ln>
                <a:noFill/>
              </a:ln>
              <a:solidFill>
                <a:srgbClr val="FFFFFF"/>
              </a:solidFill>
              <a:effectLst/>
              <a:uLnTx/>
              <a:uFillTx/>
              <a:latin typeface="Arial"/>
              <a:cs typeface="Arial"/>
              <a:sym typeface="Arial"/>
            </a:endParaRPr>
          </a:p>
        </p:txBody>
      </p:sp>
      <p:sp>
        <p:nvSpPr>
          <p:cNvPr id="4" name="TextBox 3">
            <a:extLst>
              <a:ext uri="{FF2B5EF4-FFF2-40B4-BE49-F238E27FC236}">
                <a16:creationId xmlns:a16="http://schemas.microsoft.com/office/drawing/2014/main" id="{9DC66DE0-448E-4330-9082-C73445752576}"/>
              </a:ext>
            </a:extLst>
          </p:cNvPr>
          <p:cNvSpPr txBox="1"/>
          <p:nvPr/>
        </p:nvSpPr>
        <p:spPr>
          <a:xfrm>
            <a:off x="0" y="1382210"/>
            <a:ext cx="6096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Times New Roman" panose="02020603050405020304" pitchFamily="18" charset="0"/>
              </a:rPr>
              <a:t>‘Before going to Reach Out I didn’t really have any experience going into a Uni at all’ (Young Person)</a:t>
            </a:r>
          </a:p>
        </p:txBody>
      </p:sp>
      <p:sp>
        <p:nvSpPr>
          <p:cNvPr id="5" name="TextBox 4">
            <a:extLst>
              <a:ext uri="{FF2B5EF4-FFF2-40B4-BE49-F238E27FC236}">
                <a16:creationId xmlns:a16="http://schemas.microsoft.com/office/drawing/2014/main" id="{E4828545-9D3E-4C0D-9278-08119CC3592D}"/>
              </a:ext>
            </a:extLst>
          </p:cNvPr>
          <p:cNvSpPr txBox="1"/>
          <p:nvPr/>
        </p:nvSpPr>
        <p:spPr>
          <a:xfrm>
            <a:off x="641350" y="2438610"/>
            <a:ext cx="5477934"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F3A0BC"/>
                </a:solidFill>
                <a:effectLst/>
                <a:uLnTx/>
                <a:uFillTx/>
                <a:latin typeface="Calibri" panose="020F0502020204030204" pitchFamily="34" charset="0"/>
                <a:ea typeface="Calibri" panose="020F0502020204030204" pitchFamily="34" charset="0"/>
                <a:cs typeface="Times New Roman" panose="02020603050405020304" pitchFamily="18" charset="0"/>
              </a:rPr>
              <a:t>‘Actually I’d never been in a university before that, and no one in my family. But the first time I stepped through the door, I was like -  who is going to be here?’ (Young Person)</a:t>
            </a:r>
          </a:p>
        </p:txBody>
      </p:sp>
      <p:sp>
        <p:nvSpPr>
          <p:cNvPr id="7" name="TextBox 6">
            <a:extLst>
              <a:ext uri="{FF2B5EF4-FFF2-40B4-BE49-F238E27FC236}">
                <a16:creationId xmlns:a16="http://schemas.microsoft.com/office/drawing/2014/main" id="{1A636DF5-DB19-4BFC-9567-3B09EA2D802D}"/>
              </a:ext>
            </a:extLst>
          </p:cNvPr>
          <p:cNvSpPr txBox="1"/>
          <p:nvPr/>
        </p:nvSpPr>
        <p:spPr>
          <a:xfrm>
            <a:off x="203453" y="4110563"/>
            <a:ext cx="5130801" cy="255454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A: How do you feel now about University just as a place to go? As a place you rock up to at half term and get your Starbucks voucher and do your sessions?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YP: It feels good to be honest. It’s almost like, it’s nice to know you can go somewhere and actually feel wanted and accepted. </a:t>
            </a:r>
          </a:p>
        </p:txBody>
      </p:sp>
      <p:sp>
        <p:nvSpPr>
          <p:cNvPr id="8" name="TextBox 7">
            <a:extLst>
              <a:ext uri="{FF2B5EF4-FFF2-40B4-BE49-F238E27FC236}">
                <a16:creationId xmlns:a16="http://schemas.microsoft.com/office/drawing/2014/main" id="{E9DF1794-6432-41B1-B2BC-A6624344D864}"/>
              </a:ext>
            </a:extLst>
          </p:cNvPr>
          <p:cNvSpPr txBox="1"/>
          <p:nvPr/>
        </p:nvSpPr>
        <p:spPr>
          <a:xfrm>
            <a:off x="5892547" y="4277129"/>
            <a:ext cx="6096000"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F3A0BC"/>
                </a:solidFill>
                <a:effectLst/>
                <a:uLnTx/>
                <a:uFillTx/>
                <a:latin typeface="Calibri" panose="020F0502020204030204"/>
                <a:ea typeface="+mn-ea"/>
                <a:cs typeface="+mn-cs"/>
              </a:rPr>
              <a:t>‘I used to get angry really quickly, that’s basically gone. I don’t get angry as quick like I used to, punch walls or walk out of lessons. It’s not like I stopped, I matured, but like the things they were telling me, like how to calm down and all that, how to be mature that way’ (Young Person)</a:t>
            </a:r>
          </a:p>
        </p:txBody>
      </p:sp>
      <p:sp>
        <p:nvSpPr>
          <p:cNvPr id="9" name="TextBox 8">
            <a:extLst>
              <a:ext uri="{FF2B5EF4-FFF2-40B4-BE49-F238E27FC236}">
                <a16:creationId xmlns:a16="http://schemas.microsoft.com/office/drawing/2014/main" id="{A86454B1-F793-482D-8E79-3B3090BD7BF3}"/>
              </a:ext>
            </a:extLst>
          </p:cNvPr>
          <p:cNvSpPr txBox="1"/>
          <p:nvPr/>
        </p:nvSpPr>
        <p:spPr>
          <a:xfrm>
            <a:off x="6434666" y="1698900"/>
            <a:ext cx="5257800"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00B050"/>
                </a:solidFill>
                <a:effectLst/>
                <a:uLnTx/>
                <a:uFillTx/>
                <a:latin typeface="Calibri" panose="020F0502020204030204"/>
                <a:ea typeface="+mn-ea"/>
                <a:cs typeface="+mn-cs"/>
              </a:rPr>
              <a:t>‘Because growing up I moved so many times. And here with my mum, alone, by myself, it’s like I didn’t really get to do many experiences. Reach Out has helped me to… first experience this reservoir. I didn’t even know you could go in the reservoir. Rock climbing’ (Young Person) </a:t>
            </a:r>
          </a:p>
        </p:txBody>
      </p:sp>
    </p:spTree>
    <p:extLst>
      <p:ext uri="{BB962C8B-B14F-4D97-AF65-F5344CB8AC3E}">
        <p14:creationId xmlns:p14="http://schemas.microsoft.com/office/powerpoint/2010/main" val="3019910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500607-8C04-45FD-9845-5CD140C86D51}"/>
              </a:ext>
            </a:extLst>
          </p:cNvPr>
          <p:cNvSpPr txBox="1"/>
          <p:nvPr/>
        </p:nvSpPr>
        <p:spPr>
          <a:xfrm>
            <a:off x="1217720" y="2619287"/>
            <a:ext cx="10076155" cy="1311128"/>
          </a:xfrm>
          <a:prstGeom prst="rect">
            <a:avLst/>
          </a:prstGeom>
          <a:noFill/>
        </p:spPr>
        <p:txBody>
          <a:bodyPr wrap="square" rtlCol="0">
            <a:spAutoFit/>
          </a:bodyPr>
          <a:lstStyle/>
          <a:p>
            <a:pPr algn="ctr"/>
            <a:r>
              <a:rPr lang="en-GB" dirty="0">
                <a:solidFill>
                  <a:schemeClr val="tx1">
                    <a:lumMod val="50000"/>
                    <a:lumOff val="50000"/>
                  </a:schemeClr>
                </a:solidFill>
                <a:latin typeface="+mj-lt"/>
              </a:rPr>
              <a:t>Which groups do you regularly engage with in outreach work?</a:t>
            </a:r>
          </a:p>
        </p:txBody>
      </p:sp>
    </p:spTree>
    <p:extLst>
      <p:ext uri="{BB962C8B-B14F-4D97-AF65-F5344CB8AC3E}">
        <p14:creationId xmlns:p14="http://schemas.microsoft.com/office/powerpoint/2010/main" val="415676455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582C0F3-9F84-43A5-9FDF-A4041AD2B241}"/>
              </a:ext>
            </a:extLst>
          </p:cNvPr>
          <p:cNvSpPr txBox="1"/>
          <p:nvPr/>
        </p:nvSpPr>
        <p:spPr>
          <a:xfrm>
            <a:off x="203453" y="413332"/>
            <a:ext cx="10576307" cy="646331"/>
          </a:xfrm>
          <a:prstGeom prst="rect">
            <a:avLst/>
          </a:prstGeom>
          <a:noFill/>
        </p:spPr>
        <p:txBody>
          <a:bodyPr wrap="square" rtlCol="0">
            <a:spAutoFit/>
          </a:bodyPr>
          <a:lstStyle/>
          <a:p>
            <a:pPr marL="0" marR="0" lvl="0" indent="0" algn="l" defTabSz="914400" rtl="0" eaLnBrk="1" fontAlgn="auto" latinLnBrk="0" hangingPunct="0">
              <a:lnSpc>
                <a:spcPct val="90000"/>
              </a:lnSpc>
              <a:spcBef>
                <a:spcPts val="0"/>
              </a:spcBef>
              <a:spcAft>
                <a:spcPts val="0"/>
              </a:spcAft>
              <a:buClrTx/>
              <a:buSzTx/>
              <a:buFontTx/>
              <a:buNone/>
              <a:tabLst/>
              <a:defRPr/>
            </a:pPr>
            <a:r>
              <a:rPr lang="en-GB" sz="4000" dirty="0"/>
              <a:t>Understanding of level 4 opportunities</a:t>
            </a:r>
            <a:endParaRPr kumimoji="0" lang="en-GB" sz="4000" b="1" i="0" u="none" strike="noStrike" kern="0" cap="none" spc="0" normalizeH="0" baseline="0" noProof="0" dirty="0">
              <a:ln>
                <a:noFill/>
              </a:ln>
              <a:solidFill>
                <a:srgbClr val="FFFFFF"/>
              </a:solidFill>
              <a:effectLst/>
              <a:uLnTx/>
              <a:uFillTx/>
              <a:latin typeface="Arial"/>
              <a:cs typeface="Arial"/>
              <a:sym typeface="Arial"/>
            </a:endParaRPr>
          </a:p>
        </p:txBody>
      </p:sp>
      <p:sp>
        <p:nvSpPr>
          <p:cNvPr id="4" name="TextBox 3">
            <a:extLst>
              <a:ext uri="{FF2B5EF4-FFF2-40B4-BE49-F238E27FC236}">
                <a16:creationId xmlns:a16="http://schemas.microsoft.com/office/drawing/2014/main" id="{1FF2C92B-E287-45BE-A7BC-76096EF799A2}"/>
              </a:ext>
            </a:extLst>
          </p:cNvPr>
          <p:cNvSpPr txBox="1"/>
          <p:nvPr/>
        </p:nvSpPr>
        <p:spPr>
          <a:xfrm>
            <a:off x="230716" y="1654032"/>
            <a:ext cx="8820151" cy="1938992"/>
          </a:xfrm>
          <a:prstGeom prst="rect">
            <a:avLst/>
          </a:prstGeom>
          <a:noFill/>
        </p:spPr>
        <p:txBody>
          <a:bodyPr wrap="square">
            <a:spAutoFit/>
          </a:bodyPr>
          <a:lstStyle/>
          <a:p>
            <a:pPr algn="ctr" hangingPunct="1">
              <a:lnSpc>
                <a:spcPct val="100000"/>
              </a:lnSpc>
            </a:pPr>
            <a:r>
              <a:rPr lang="en-GB" sz="2000" i="1" kern="1200" dirty="0">
                <a:solidFill>
                  <a:srgbClr val="00B0F0"/>
                </a:solidFill>
                <a:latin typeface="Calibri" panose="020F0502020204030204"/>
                <a:ea typeface="+mn-ea"/>
              </a:rPr>
              <a:t>‘Okay, so back in Year 10 I wouldn’t even know the word university in my vocabulary. Because it’s so non-existent in my family, the way I grew up. I’m the first person in my family even to live in England. So to even be here is something different. And I know I am different, and Reach Out made me understand that. It made me understand my values and to consider university. At least I’m considering it’ (Young Person)</a:t>
            </a:r>
          </a:p>
        </p:txBody>
      </p:sp>
      <p:sp>
        <p:nvSpPr>
          <p:cNvPr id="5" name="TextBox 4">
            <a:extLst>
              <a:ext uri="{FF2B5EF4-FFF2-40B4-BE49-F238E27FC236}">
                <a16:creationId xmlns:a16="http://schemas.microsoft.com/office/drawing/2014/main" id="{16214275-3FBA-4A06-A96F-E8C6975EB67E}"/>
              </a:ext>
            </a:extLst>
          </p:cNvPr>
          <p:cNvSpPr txBox="1"/>
          <p:nvPr/>
        </p:nvSpPr>
        <p:spPr>
          <a:xfrm>
            <a:off x="-24926" y="5959426"/>
            <a:ext cx="2836333" cy="646331"/>
          </a:xfrm>
          <a:prstGeom prst="rect">
            <a:avLst/>
          </a:prstGeom>
          <a:noFill/>
        </p:spPr>
        <p:txBody>
          <a:bodyPr wrap="square" rtlCol="0">
            <a:spAutoFit/>
          </a:bodyPr>
          <a:lstStyle/>
          <a:p>
            <a:pPr algn="ctr" hangingPunct="1">
              <a:lnSpc>
                <a:spcPct val="100000"/>
              </a:lnSpc>
            </a:pPr>
            <a:r>
              <a:rPr lang="en-GB" sz="1800" kern="1200" dirty="0">
                <a:solidFill>
                  <a:srgbClr val="FF0000"/>
                </a:solidFill>
                <a:latin typeface="Calibri" panose="020F0502020204030204"/>
                <a:ea typeface="+mn-ea"/>
              </a:rPr>
              <a:t>Hot Knowledge </a:t>
            </a:r>
          </a:p>
          <a:p>
            <a:pPr algn="ctr" hangingPunct="1">
              <a:lnSpc>
                <a:spcPct val="100000"/>
              </a:lnSpc>
            </a:pPr>
            <a:r>
              <a:rPr lang="en-GB" sz="1800" kern="1200" dirty="0">
                <a:solidFill>
                  <a:srgbClr val="FF0000"/>
                </a:solidFill>
                <a:latin typeface="Calibri" panose="020F0502020204030204"/>
                <a:ea typeface="+mn-ea"/>
              </a:rPr>
              <a:t>(Ball,1998)</a:t>
            </a:r>
          </a:p>
        </p:txBody>
      </p:sp>
      <p:pic>
        <p:nvPicPr>
          <p:cNvPr id="7" name="Picture 2" descr="fire | emojidex - custom emoji service and apps">
            <a:extLst>
              <a:ext uri="{FF2B5EF4-FFF2-40B4-BE49-F238E27FC236}">
                <a16:creationId xmlns:a16="http://schemas.microsoft.com/office/drawing/2014/main" id="{BCA6120D-BF4E-4355-86B9-8D82176721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012" y="5434261"/>
            <a:ext cx="514866" cy="5148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ire | emojidex - custom emoji service and apps">
            <a:extLst>
              <a:ext uri="{FF2B5EF4-FFF2-40B4-BE49-F238E27FC236}">
                <a16:creationId xmlns:a16="http://schemas.microsoft.com/office/drawing/2014/main" id="{5A8D9FF6-F732-495B-B096-C9B2C943BD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624" y="5429228"/>
            <a:ext cx="514866" cy="5148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re | emojidex - custom emoji service and apps">
            <a:extLst>
              <a:ext uri="{FF2B5EF4-FFF2-40B4-BE49-F238E27FC236}">
                <a16:creationId xmlns:a16="http://schemas.microsoft.com/office/drawing/2014/main" id="{A6C5236D-D7D7-4618-B33B-D69A9D2B88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315" y="5432660"/>
            <a:ext cx="514866" cy="5148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ire | emojidex - custom emoji service and apps">
            <a:extLst>
              <a:ext uri="{FF2B5EF4-FFF2-40B4-BE49-F238E27FC236}">
                <a16:creationId xmlns:a16="http://schemas.microsoft.com/office/drawing/2014/main" id="{954CAA8F-4CC8-48C7-973E-B8E562463F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18" y="5417328"/>
            <a:ext cx="514866" cy="51486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D7C1DB5-C9F7-4989-8E43-7FEF566B6011}"/>
              </a:ext>
            </a:extLst>
          </p:cNvPr>
          <p:cNvSpPr txBox="1"/>
          <p:nvPr/>
        </p:nvSpPr>
        <p:spPr>
          <a:xfrm>
            <a:off x="3403600" y="3844255"/>
            <a:ext cx="8303683" cy="2246769"/>
          </a:xfrm>
          <a:prstGeom prst="rect">
            <a:avLst/>
          </a:prstGeom>
          <a:noFill/>
        </p:spPr>
        <p:txBody>
          <a:bodyPr wrap="square">
            <a:spAutoFit/>
          </a:bodyPr>
          <a:lstStyle/>
          <a:p>
            <a:pPr algn="ctr" hangingPunct="1">
              <a:lnSpc>
                <a:spcPct val="100000"/>
              </a:lnSpc>
            </a:pPr>
            <a:r>
              <a:rPr lang="en-GB" sz="2000" kern="1200" dirty="0">
                <a:solidFill>
                  <a:srgbClr val="F3A0BC"/>
                </a:solidFill>
                <a:latin typeface="Calibri" panose="020F0502020204030204" pitchFamily="34" charset="0"/>
                <a:ea typeface="Calibri" panose="020F0502020204030204" pitchFamily="34" charset="0"/>
                <a:cs typeface="Times New Roman" panose="02020603050405020304" pitchFamily="18" charset="0"/>
              </a:rPr>
              <a:t>‘they were very encouraging in that aspect. And when I asked them questions, they said I don’t really know now, but next time you ask me, I promise you I’ll have researched it. And when I did ask them again, they did actually give me the answer, for example the BMAT is for Cambridge and Oxford and UKCAT is for any other university, for medicine. That was really interesting to know because I thought they were two totally different things’ (Young Person)</a:t>
            </a:r>
            <a:endParaRPr lang="en-GB" sz="2000" kern="1200" dirty="0">
              <a:solidFill>
                <a:srgbClr val="F3A0BC"/>
              </a:solidFill>
              <a:latin typeface="Calibri" panose="020F0502020204030204"/>
              <a:ea typeface="+mn-ea"/>
            </a:endParaRPr>
          </a:p>
        </p:txBody>
      </p:sp>
    </p:spTree>
    <p:extLst>
      <p:ext uri="{BB962C8B-B14F-4D97-AF65-F5344CB8AC3E}">
        <p14:creationId xmlns:p14="http://schemas.microsoft.com/office/powerpoint/2010/main" val="31895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582C0F3-9F84-43A5-9FDF-A4041AD2B241}"/>
              </a:ext>
            </a:extLst>
          </p:cNvPr>
          <p:cNvSpPr txBox="1"/>
          <p:nvPr/>
        </p:nvSpPr>
        <p:spPr>
          <a:xfrm>
            <a:off x="203453" y="413332"/>
            <a:ext cx="10576307" cy="646331"/>
          </a:xfrm>
          <a:prstGeom prst="rect">
            <a:avLst/>
          </a:prstGeom>
          <a:noFill/>
        </p:spPr>
        <p:txBody>
          <a:bodyPr wrap="square" rtlCol="0">
            <a:spAutoFit/>
          </a:bodyPr>
          <a:lstStyle/>
          <a:p>
            <a:pPr marL="0" marR="0" lvl="0" indent="0" algn="l" defTabSz="914400" rtl="0" eaLnBrk="1" fontAlgn="auto" latinLnBrk="0" hangingPunct="0">
              <a:lnSpc>
                <a:spcPct val="90000"/>
              </a:lnSpc>
              <a:spcBef>
                <a:spcPts val="0"/>
              </a:spcBef>
              <a:spcAft>
                <a:spcPts val="0"/>
              </a:spcAft>
              <a:buClrTx/>
              <a:buSzTx/>
              <a:buFontTx/>
              <a:buNone/>
              <a:tabLst/>
              <a:defRPr/>
            </a:pPr>
            <a:r>
              <a:rPr lang="en-GB" sz="4000" dirty="0"/>
              <a:t>Findings</a:t>
            </a:r>
            <a:endParaRPr kumimoji="0" lang="en-GB" sz="4000" b="1" i="0" u="none" strike="noStrike" kern="0" cap="none" spc="0" normalizeH="0" baseline="0" noProof="0" dirty="0">
              <a:ln>
                <a:noFill/>
              </a:ln>
              <a:solidFill>
                <a:srgbClr val="FFFFFF"/>
              </a:solidFill>
              <a:effectLst/>
              <a:uLnTx/>
              <a:uFillTx/>
              <a:latin typeface="Arial"/>
              <a:cs typeface="Arial"/>
              <a:sym typeface="Arial"/>
            </a:endParaRPr>
          </a:p>
        </p:txBody>
      </p:sp>
      <p:sp>
        <p:nvSpPr>
          <p:cNvPr id="4" name="TextBox 3">
            <a:extLst>
              <a:ext uri="{FF2B5EF4-FFF2-40B4-BE49-F238E27FC236}">
                <a16:creationId xmlns:a16="http://schemas.microsoft.com/office/drawing/2014/main" id="{0E70EE84-E7C1-43A7-B3E9-3E1598523B49}"/>
              </a:ext>
            </a:extLst>
          </p:cNvPr>
          <p:cNvSpPr txBox="1"/>
          <p:nvPr/>
        </p:nvSpPr>
        <p:spPr>
          <a:xfrm>
            <a:off x="708144" y="1688432"/>
            <a:ext cx="9880600" cy="4246932"/>
          </a:xfrm>
          <a:prstGeom prst="rect">
            <a:avLst/>
          </a:prstGeom>
          <a:noFill/>
        </p:spPr>
        <p:txBody>
          <a:bodyPr wrap="square">
            <a:spAutoFit/>
          </a:bodyPr>
          <a:lstStyle/>
          <a:p>
            <a:pPr marL="342900" marR="0" lvl="0" indent="-342900" algn="just" defTabSz="914400" rtl="0" eaLnBrk="1" fontAlgn="base" latinLnBrk="0" hangingPunct="1">
              <a:lnSpc>
                <a:spcPct val="107000"/>
              </a:lnSpc>
              <a:spcBef>
                <a:spcPts val="0"/>
              </a:spcBef>
              <a:spcAft>
                <a:spcPts val="1200"/>
              </a:spcAft>
              <a:buClrTx/>
              <a:buSzPts val="1000"/>
              <a:buFont typeface="Symbol" panose="05050102010706020507" pitchFamily="18" charset="2"/>
              <a:buChar char=""/>
              <a:tabLst>
                <a:tab pos="457200" algn="l"/>
              </a:tabLst>
              <a:defRPr/>
            </a:pPr>
            <a:r>
              <a:rPr kumimoji="0" lang="en-GB" sz="2400" b="1" i="0" u="none" strike="noStrike" kern="1200" cap="none" spc="0" normalizeH="0" baseline="0" noProof="0" dirty="0">
                <a:ln>
                  <a:noFill/>
                </a:ln>
                <a:solidFill>
                  <a:srgbClr val="F3A0BC"/>
                </a:solidFill>
                <a:effectLst/>
                <a:uLnTx/>
                <a:uFillTx/>
                <a:latin typeface="Calibri" panose="020F0502020204030204" pitchFamily="34" charset="0"/>
                <a:ea typeface="Times New Roman" panose="02020603050405020304" pitchFamily="18" charset="0"/>
                <a:cs typeface="Calibri" panose="020F0502020204030204" pitchFamily="34" charset="0"/>
              </a:rPr>
              <a:t>How did the Reach Out project target groups of local young people who were not accessing services through the local community?</a:t>
            </a:r>
          </a:p>
          <a:p>
            <a:pPr marL="0" marR="0" lvl="0" indent="0" algn="just" defTabSz="914400" rtl="0" eaLnBrk="1" fontAlgn="base" latinLnBrk="0" hangingPunct="1">
              <a:lnSpc>
                <a:spcPct val="107000"/>
              </a:lnSpc>
              <a:spcBef>
                <a:spcPts val="0"/>
              </a:spcBef>
              <a:spcAft>
                <a:spcPts val="1200"/>
              </a:spcAft>
              <a:buClrTx/>
              <a:buSzPts val="1000"/>
              <a:buFontTx/>
              <a:buNone/>
              <a:tabLst>
                <a:tab pos="457200" algn="l"/>
              </a:tabLst>
              <a:defRPr/>
            </a:pPr>
            <a:r>
              <a:rPr kumimoji="0" lang="en-GB" sz="2400" b="0" i="0" u="none" strike="noStrike" kern="1200" cap="none" spc="0" normalizeH="0" baseline="0" noProof="0" dirty="0">
                <a:ln>
                  <a:noFill/>
                </a:ln>
                <a:solidFill>
                  <a:srgbClr val="F3A0BC"/>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just" defTabSz="914400" rtl="0" eaLnBrk="1" fontAlgn="base" latinLnBrk="0" hangingPunct="1">
              <a:lnSpc>
                <a:spcPct val="107000"/>
              </a:lnSpc>
              <a:spcBef>
                <a:spcPts val="0"/>
              </a:spcBef>
              <a:spcAft>
                <a:spcPts val="1200"/>
              </a:spcAft>
              <a:buClrTx/>
              <a:buSzPts val="1000"/>
              <a:buFont typeface="Symbol" panose="05050102010706020507" pitchFamily="18" charset="2"/>
              <a:buChar char=""/>
              <a:tabLst>
                <a:tab pos="457200" algn="l"/>
              </a:tabLst>
              <a:defRPr/>
            </a:pPr>
            <a:r>
              <a:rPr kumimoji="0" lang="en-GB" sz="2400" b="1" i="0" u="none" strike="noStrike" kern="1200" cap="none" spc="0" normalizeH="0" baseline="0" noProof="0" dirty="0">
                <a:ln>
                  <a:noFill/>
                </a:ln>
                <a:solidFill>
                  <a:srgbClr val="F3A0BC"/>
                </a:solidFill>
                <a:effectLst/>
                <a:uLnTx/>
                <a:uFillTx/>
                <a:latin typeface="Calibri" panose="020F0502020204030204" pitchFamily="34" charset="0"/>
                <a:ea typeface="Times New Roman" panose="02020603050405020304" pitchFamily="18" charset="0"/>
                <a:cs typeface="Calibri" panose="020F0502020204030204" pitchFamily="34" charset="0"/>
              </a:rPr>
              <a:t>How did the mechanisms employed by the Reach Out project facilitate access to locally available cultural and social resources aligned with progression to Higher Education?</a:t>
            </a:r>
          </a:p>
          <a:p>
            <a:pPr marL="0" marR="0" lvl="0" indent="0" algn="just" defTabSz="914400" rtl="0" eaLnBrk="1" fontAlgn="base" latinLnBrk="0" hangingPunct="1">
              <a:lnSpc>
                <a:spcPct val="107000"/>
              </a:lnSpc>
              <a:spcBef>
                <a:spcPts val="0"/>
              </a:spcBef>
              <a:spcAft>
                <a:spcPts val="1200"/>
              </a:spcAft>
              <a:buClrTx/>
              <a:buSzPts val="1000"/>
              <a:buFontTx/>
              <a:buNone/>
              <a:tabLst>
                <a:tab pos="457200" algn="l"/>
              </a:tabLst>
              <a:defRPr/>
            </a:pPr>
            <a:endParaRPr kumimoji="0" lang="en-GB" sz="2400" b="0" i="0" u="none" strike="noStrike" kern="1200" cap="none" spc="0" normalizeH="0" baseline="0" noProof="0" dirty="0">
              <a:ln>
                <a:noFill/>
              </a:ln>
              <a:solidFill>
                <a:srgbClr val="F3A0B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base" latinLnBrk="0" hangingPunct="1">
              <a:lnSpc>
                <a:spcPct val="107000"/>
              </a:lnSpc>
              <a:spcBef>
                <a:spcPts val="0"/>
              </a:spcBef>
              <a:spcAft>
                <a:spcPts val="1200"/>
              </a:spcAft>
              <a:buClrTx/>
              <a:buSzPts val="1000"/>
              <a:buFont typeface="Symbol" panose="05050102010706020507" pitchFamily="18" charset="2"/>
              <a:buChar char=""/>
              <a:tabLst>
                <a:tab pos="457200" algn="l"/>
              </a:tabLst>
              <a:defRPr/>
            </a:pPr>
            <a:r>
              <a:rPr kumimoji="0" lang="en-GB" sz="2400" b="1" i="0" u="none" strike="noStrike" kern="1200" cap="none" spc="0" normalizeH="0" baseline="0" noProof="0" dirty="0">
                <a:ln>
                  <a:noFill/>
                </a:ln>
                <a:solidFill>
                  <a:srgbClr val="F3A0BC"/>
                </a:solidFill>
                <a:effectLst/>
                <a:uLnTx/>
                <a:uFillTx/>
                <a:latin typeface="Calibri" panose="020F0502020204030204" pitchFamily="34" charset="0"/>
                <a:ea typeface="Times New Roman" panose="02020603050405020304" pitchFamily="18" charset="0"/>
                <a:cs typeface="Calibri" panose="020F0502020204030204" pitchFamily="34" charset="0"/>
              </a:rPr>
              <a:t>How did young peoples’ understanding of Level 4 opportunities develop through engagement with the Reach Out project?</a:t>
            </a:r>
            <a:endParaRPr kumimoji="0" lang="en-GB" sz="2400" b="0" i="0" u="none" strike="noStrike" kern="1200" cap="none" spc="0" normalizeH="0" baseline="0" noProof="0" dirty="0">
              <a:ln>
                <a:noFill/>
              </a:ln>
              <a:solidFill>
                <a:srgbClr val="F3A0BC"/>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C2E032CE-2110-427B-ADF2-100A04D0DBF3}"/>
              </a:ext>
            </a:extLst>
          </p:cNvPr>
          <p:cNvSpPr/>
          <p:nvPr/>
        </p:nvSpPr>
        <p:spPr>
          <a:xfrm>
            <a:off x="1146476" y="2627180"/>
            <a:ext cx="2763825" cy="42454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Triangulated Engagement</a:t>
            </a:r>
          </a:p>
        </p:txBody>
      </p:sp>
      <p:sp>
        <p:nvSpPr>
          <p:cNvPr id="7" name="Rectangle 6">
            <a:extLst>
              <a:ext uri="{FF2B5EF4-FFF2-40B4-BE49-F238E27FC236}">
                <a16:creationId xmlns:a16="http://schemas.microsoft.com/office/drawing/2014/main" id="{3FD959D6-5432-4CB2-8370-AD0BB8893BAD}"/>
              </a:ext>
            </a:extLst>
          </p:cNvPr>
          <p:cNvSpPr/>
          <p:nvPr/>
        </p:nvSpPr>
        <p:spPr>
          <a:xfrm>
            <a:off x="4048952" y="2627180"/>
            <a:ext cx="3917711" cy="42454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Deployment of Youth Work Approach</a:t>
            </a:r>
          </a:p>
        </p:txBody>
      </p:sp>
      <p:sp>
        <p:nvSpPr>
          <p:cNvPr id="8" name="Rectangle 7">
            <a:extLst>
              <a:ext uri="{FF2B5EF4-FFF2-40B4-BE49-F238E27FC236}">
                <a16:creationId xmlns:a16="http://schemas.microsoft.com/office/drawing/2014/main" id="{929A5F31-5BD4-49A2-8DF4-F5B5202714D7}"/>
              </a:ext>
            </a:extLst>
          </p:cNvPr>
          <p:cNvSpPr/>
          <p:nvPr/>
        </p:nvSpPr>
        <p:spPr>
          <a:xfrm>
            <a:off x="8105314" y="2627180"/>
            <a:ext cx="3443322" cy="42454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Authentic, sustained relationships</a:t>
            </a:r>
          </a:p>
        </p:txBody>
      </p:sp>
      <p:sp>
        <p:nvSpPr>
          <p:cNvPr id="9" name="Rectangle 8">
            <a:extLst>
              <a:ext uri="{FF2B5EF4-FFF2-40B4-BE49-F238E27FC236}">
                <a16:creationId xmlns:a16="http://schemas.microsoft.com/office/drawing/2014/main" id="{58D460FB-168E-4F41-9459-CDE4257D0FEF}"/>
              </a:ext>
            </a:extLst>
          </p:cNvPr>
          <p:cNvSpPr/>
          <p:nvPr/>
        </p:nvSpPr>
        <p:spPr>
          <a:xfrm>
            <a:off x="1146475" y="4532753"/>
            <a:ext cx="4028862" cy="42454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Access to locally available resources </a:t>
            </a:r>
          </a:p>
        </p:txBody>
      </p:sp>
      <p:sp>
        <p:nvSpPr>
          <p:cNvPr id="10" name="Rectangle 9">
            <a:extLst>
              <a:ext uri="{FF2B5EF4-FFF2-40B4-BE49-F238E27FC236}">
                <a16:creationId xmlns:a16="http://schemas.microsoft.com/office/drawing/2014/main" id="{605FA98E-926C-48E4-BEBC-5F061A14B382}"/>
              </a:ext>
            </a:extLst>
          </p:cNvPr>
          <p:cNvSpPr/>
          <p:nvPr/>
        </p:nvSpPr>
        <p:spPr>
          <a:xfrm>
            <a:off x="5319333" y="4532753"/>
            <a:ext cx="3388323" cy="42454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A sense of belonging at </a:t>
            </a:r>
            <a:r>
              <a:rPr lang="en-GB" sz="1800" kern="1200" dirty="0">
                <a:solidFill>
                  <a:prstClr val="white"/>
                </a:solidFill>
                <a:latin typeface="Calibri" panose="020F0502020204030204"/>
              </a:rPr>
              <a:t>university</a:t>
            </a: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2" name="Rectangle 11">
            <a:extLst>
              <a:ext uri="{FF2B5EF4-FFF2-40B4-BE49-F238E27FC236}">
                <a16:creationId xmlns:a16="http://schemas.microsoft.com/office/drawing/2014/main" id="{E9DDEF83-0148-40F9-A15A-F44D95CF3988}"/>
              </a:ext>
            </a:extLst>
          </p:cNvPr>
          <p:cNvSpPr/>
          <p:nvPr/>
        </p:nvSpPr>
        <p:spPr>
          <a:xfrm>
            <a:off x="8851652" y="4532753"/>
            <a:ext cx="2175424" cy="42454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A space to study </a:t>
            </a:r>
          </a:p>
        </p:txBody>
      </p:sp>
      <p:sp>
        <p:nvSpPr>
          <p:cNvPr id="13" name="Rectangle 12">
            <a:extLst>
              <a:ext uri="{FF2B5EF4-FFF2-40B4-BE49-F238E27FC236}">
                <a16:creationId xmlns:a16="http://schemas.microsoft.com/office/drawing/2014/main" id="{2E1886B7-8A9D-4465-8C37-E3542C0C5210}"/>
              </a:ext>
            </a:extLst>
          </p:cNvPr>
          <p:cNvSpPr/>
          <p:nvPr/>
        </p:nvSpPr>
        <p:spPr>
          <a:xfrm>
            <a:off x="1146475" y="5911718"/>
            <a:ext cx="2763826" cy="42454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Formal CIAG</a:t>
            </a:r>
          </a:p>
        </p:txBody>
      </p:sp>
      <p:sp>
        <p:nvSpPr>
          <p:cNvPr id="14" name="Rectangle 13">
            <a:extLst>
              <a:ext uri="{FF2B5EF4-FFF2-40B4-BE49-F238E27FC236}">
                <a16:creationId xmlns:a16="http://schemas.microsoft.com/office/drawing/2014/main" id="{2EAB550A-B9EB-43F7-BB97-5A0F1F22607C}"/>
              </a:ext>
            </a:extLst>
          </p:cNvPr>
          <p:cNvSpPr/>
          <p:nvPr/>
        </p:nvSpPr>
        <p:spPr>
          <a:xfrm>
            <a:off x="4048952" y="5911717"/>
            <a:ext cx="2763826" cy="42454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Informal ‘hot knowledge’</a:t>
            </a:r>
          </a:p>
        </p:txBody>
      </p:sp>
    </p:spTree>
    <p:extLst>
      <p:ext uri="{BB962C8B-B14F-4D97-AF65-F5344CB8AC3E}">
        <p14:creationId xmlns:p14="http://schemas.microsoft.com/office/powerpoint/2010/main" val="2778420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582C0F3-9F84-43A5-9FDF-A4041AD2B241}"/>
              </a:ext>
            </a:extLst>
          </p:cNvPr>
          <p:cNvSpPr txBox="1"/>
          <p:nvPr/>
        </p:nvSpPr>
        <p:spPr>
          <a:xfrm>
            <a:off x="807846" y="2175765"/>
            <a:ext cx="10576307" cy="1920526"/>
          </a:xfrm>
          <a:prstGeom prst="rect">
            <a:avLst/>
          </a:prstGeom>
          <a:noFill/>
        </p:spPr>
        <p:txBody>
          <a:bodyPr wrap="square" rtlCol="0">
            <a:spAutoFit/>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b="1" i="0" u="none" strike="noStrike" kern="0" cap="none" spc="0" normalizeH="0" baseline="0" noProof="0" dirty="0">
                <a:ln>
                  <a:noFill/>
                </a:ln>
                <a:solidFill>
                  <a:srgbClr val="FFFFFF"/>
                </a:solidFill>
                <a:effectLst/>
                <a:uLnTx/>
                <a:uFillTx/>
                <a:latin typeface="Arial"/>
                <a:cs typeface="Arial"/>
                <a:sym typeface="Arial"/>
              </a:rPr>
              <a:t>What do you see as the challenges and opportunities of a change in approach?</a:t>
            </a:r>
          </a:p>
        </p:txBody>
      </p:sp>
    </p:spTree>
    <p:extLst>
      <p:ext uri="{BB962C8B-B14F-4D97-AF65-F5344CB8AC3E}">
        <p14:creationId xmlns:p14="http://schemas.microsoft.com/office/powerpoint/2010/main" val="3034602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Amazon.com: Popfunk Mighty Mouse Mighty Mouse and Logo Collectible Stickers  : Toys &amp;amp; Games">
            <a:extLst>
              <a:ext uri="{FF2B5EF4-FFF2-40B4-BE49-F238E27FC236}">
                <a16:creationId xmlns:a16="http://schemas.microsoft.com/office/drawing/2014/main" id="{E01C52E3-D3E1-4F7C-A65A-CD62709649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6675" y="1281113"/>
            <a:ext cx="4438650"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210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46A6FF9-3CA3-4B28-8CA8-447D934F1AD4}"/>
              </a:ext>
            </a:extLst>
          </p:cNvPr>
          <p:cNvSpPr txBox="1"/>
          <p:nvPr/>
        </p:nvSpPr>
        <p:spPr>
          <a:xfrm>
            <a:off x="203453" y="425206"/>
            <a:ext cx="10576307" cy="646331"/>
          </a:xfrm>
          <a:prstGeom prst="rect">
            <a:avLst/>
          </a:prstGeom>
          <a:noFill/>
        </p:spPr>
        <p:txBody>
          <a:bodyPr wrap="square" rtlCol="0">
            <a:spAutoFit/>
          </a:bodyPr>
          <a:lstStyle/>
          <a:p>
            <a:pPr marL="0" marR="0" lvl="0" indent="0" algn="l" defTabSz="914400" rtl="0" eaLnBrk="1" fontAlgn="auto" latinLnBrk="0" hangingPunct="0">
              <a:lnSpc>
                <a:spcPct val="9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FFFFFF"/>
                </a:solidFill>
                <a:effectLst/>
                <a:uLnTx/>
                <a:uFillTx/>
                <a:latin typeface="Arial"/>
                <a:cs typeface="Arial"/>
                <a:sym typeface="Arial"/>
              </a:rPr>
              <a:t>Some things we’re doing institutionally</a:t>
            </a:r>
            <a:endParaRPr kumimoji="0" lang="en-GB" sz="1400" b="1" i="0" u="none" strike="noStrike" kern="0" cap="none" spc="0" normalizeH="0" baseline="0" noProof="0" dirty="0">
              <a:ln>
                <a:noFill/>
              </a:ln>
              <a:solidFill>
                <a:srgbClr val="FFFFFF"/>
              </a:solidFill>
              <a:effectLst/>
              <a:uLnTx/>
              <a:uFillTx/>
              <a:latin typeface="Arial"/>
              <a:cs typeface="Arial"/>
              <a:sym typeface="Arial"/>
            </a:endParaRPr>
          </a:p>
        </p:txBody>
      </p:sp>
      <p:sp>
        <p:nvSpPr>
          <p:cNvPr id="2" name="TextBox 1">
            <a:extLst>
              <a:ext uri="{FF2B5EF4-FFF2-40B4-BE49-F238E27FC236}">
                <a16:creationId xmlns:a16="http://schemas.microsoft.com/office/drawing/2014/main" id="{BD2E6141-E10A-49FC-9311-1B9D05680AA9}"/>
              </a:ext>
            </a:extLst>
          </p:cNvPr>
          <p:cNvSpPr txBox="1"/>
          <p:nvPr/>
        </p:nvSpPr>
        <p:spPr>
          <a:xfrm>
            <a:off x="1198179" y="2259724"/>
            <a:ext cx="8870731" cy="30269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rmAutofit/>
          </a:bodyPr>
          <a:lstStyle/>
          <a:p>
            <a:pPr marL="0" marR="0" lvl="0" indent="0" algn="l" defTabSz="914400" rtl="0" eaLnBrk="1" fontAlgn="auto" latinLnBrk="0" hangingPunct="0">
              <a:lnSpc>
                <a:spcPct val="90000"/>
              </a:lnSpc>
              <a:spcBef>
                <a:spcPts val="0"/>
              </a:spcBef>
              <a:spcAft>
                <a:spcPts val="0"/>
              </a:spcAft>
              <a:buClrTx/>
              <a:buSzTx/>
              <a:buFontTx/>
              <a:buNone/>
              <a:tabLst/>
              <a:defRPr/>
            </a:pPr>
            <a:endParaRPr kumimoji="0" lang="en-GB" sz="44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1A04C496-6A14-4EBF-85B6-B2451CA2CBCA}"/>
              </a:ext>
            </a:extLst>
          </p:cNvPr>
          <p:cNvSpPr txBox="1"/>
          <p:nvPr/>
        </p:nvSpPr>
        <p:spPr>
          <a:xfrm>
            <a:off x="1114097" y="1993394"/>
            <a:ext cx="9963806" cy="38392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pPr marL="457200" marR="0" lvl="0" indent="-457200" algn="l" defTabSz="914400" rtl="0" eaLnBrk="1" fontAlgn="auto" latinLnBrk="0" hangingPunct="0">
              <a:lnSpc>
                <a:spcPct val="90000"/>
              </a:lnSpc>
              <a:spcBef>
                <a:spcPts val="600"/>
              </a:spcBef>
              <a:spcAft>
                <a:spcPts val="600"/>
              </a:spcAft>
              <a:buClrTx/>
              <a:buSzTx/>
              <a:buFont typeface="Arial" panose="020B0604020202020204" pitchFamily="34" charset="0"/>
              <a:buChar char="•"/>
              <a:tabLst/>
              <a:defRPr/>
            </a:pPr>
            <a:r>
              <a:rPr kumimoji="0" lang="en-GB" sz="2800" b="1" i="0" u="none" strike="noStrike" kern="0" cap="none" spc="0" normalizeH="0" baseline="0" noProof="0" dirty="0">
                <a:ln>
                  <a:noFill/>
                </a:ln>
                <a:solidFill>
                  <a:srgbClr val="F3A0BC"/>
                </a:solidFill>
                <a:effectLst/>
                <a:uLnTx/>
                <a:uFillTx/>
                <a:latin typeface="Arial"/>
                <a:ea typeface="Arial"/>
                <a:cs typeface="Arial"/>
                <a:sym typeface="Arial"/>
              </a:rPr>
              <a:t>Funded places on our short courses for NEET young people</a:t>
            </a:r>
          </a:p>
          <a:p>
            <a:pPr marL="457200" marR="0" lvl="0" indent="-457200" algn="l" defTabSz="914400" rtl="0" eaLnBrk="1" fontAlgn="auto" latinLnBrk="0" hangingPunct="0">
              <a:lnSpc>
                <a:spcPct val="90000"/>
              </a:lnSpc>
              <a:spcBef>
                <a:spcPts val="600"/>
              </a:spcBef>
              <a:spcAft>
                <a:spcPts val="600"/>
              </a:spcAft>
              <a:buClrTx/>
              <a:buSzTx/>
              <a:buFont typeface="Arial" panose="020B0604020202020204" pitchFamily="34" charset="0"/>
              <a:buChar char="•"/>
              <a:tabLst/>
              <a:defRPr/>
            </a:pPr>
            <a:r>
              <a:rPr kumimoji="0" lang="en-GB" sz="2800" b="1" i="0" u="none" strike="noStrike" kern="0" cap="none" spc="0" normalizeH="0" baseline="0" noProof="0" dirty="0">
                <a:ln>
                  <a:noFill/>
                </a:ln>
                <a:solidFill>
                  <a:srgbClr val="00B0F0"/>
                </a:solidFill>
                <a:effectLst/>
                <a:uLnTx/>
                <a:uFillTx/>
                <a:latin typeface="Arial"/>
                <a:ea typeface="Arial"/>
                <a:cs typeface="Arial"/>
                <a:sym typeface="Arial"/>
              </a:rPr>
              <a:t>Operating on an ‘out of classroom first’ approach</a:t>
            </a:r>
          </a:p>
          <a:p>
            <a:pPr marL="457200" marR="0" lvl="0" indent="-457200" algn="l" defTabSz="914400" rtl="0" eaLnBrk="1" fontAlgn="auto" latinLnBrk="0" hangingPunct="0">
              <a:lnSpc>
                <a:spcPct val="90000"/>
              </a:lnSpc>
              <a:spcBef>
                <a:spcPts val="600"/>
              </a:spcBef>
              <a:spcAft>
                <a:spcPts val="600"/>
              </a:spcAft>
              <a:buClrTx/>
              <a:buSzTx/>
              <a:buFont typeface="Arial" panose="020B0604020202020204" pitchFamily="34" charset="0"/>
              <a:buChar char="•"/>
              <a:tabLst/>
              <a:defRPr/>
            </a:pPr>
            <a:r>
              <a:rPr lang="en-GB" sz="2800" dirty="0"/>
              <a:t>Partnership work with Local Authority, Third Sector, Youth, Community, and Housing Associations</a:t>
            </a:r>
          </a:p>
          <a:p>
            <a:pPr marL="457200" marR="0" lvl="0" indent="-457200" algn="l" defTabSz="914400" rtl="0" eaLnBrk="1" fontAlgn="auto" latinLnBrk="0" hangingPunct="0">
              <a:lnSpc>
                <a:spcPct val="90000"/>
              </a:lnSpc>
              <a:spcBef>
                <a:spcPts val="600"/>
              </a:spcBef>
              <a:spcAft>
                <a:spcPts val="600"/>
              </a:spcAft>
              <a:buClrTx/>
              <a:buSzTx/>
              <a:buFont typeface="Arial" panose="020B0604020202020204" pitchFamily="34" charset="0"/>
              <a:buChar char="•"/>
              <a:tabLst/>
              <a:defRPr/>
            </a:pPr>
            <a:r>
              <a:rPr kumimoji="0" lang="en-GB" sz="2800" b="1" i="0" u="none" strike="noStrike" kern="0" cap="none" spc="0" normalizeH="0" baseline="0" noProof="0" dirty="0">
                <a:ln>
                  <a:noFill/>
                </a:ln>
                <a:solidFill>
                  <a:srgbClr val="F3A0BC"/>
                </a:solidFill>
                <a:effectLst/>
                <a:uLnTx/>
                <a:uFillTx/>
                <a:latin typeface="Arial"/>
                <a:ea typeface="Arial"/>
                <a:cs typeface="Arial"/>
                <a:sym typeface="Arial"/>
              </a:rPr>
              <a:t>Co-constructed activity with young people in </a:t>
            </a:r>
            <a:r>
              <a:rPr lang="en-GB" sz="2800" dirty="0">
                <a:solidFill>
                  <a:srgbClr val="F3A0BC"/>
                </a:solidFill>
              </a:rPr>
              <a:t>P</a:t>
            </a:r>
            <a:r>
              <a:rPr kumimoji="0" lang="en-GB" sz="2800" b="1" i="0" u="none" strike="noStrike" kern="0" cap="none" spc="0" normalizeH="0" baseline="0" noProof="0" dirty="0" err="1">
                <a:ln>
                  <a:noFill/>
                </a:ln>
                <a:solidFill>
                  <a:srgbClr val="F3A0BC"/>
                </a:solidFill>
                <a:effectLst/>
                <a:uLnTx/>
                <a:uFillTx/>
                <a:latin typeface="Arial"/>
                <a:ea typeface="Arial"/>
                <a:cs typeface="Arial"/>
                <a:sym typeface="Arial"/>
              </a:rPr>
              <a:t>upil</a:t>
            </a:r>
            <a:r>
              <a:rPr kumimoji="0" lang="en-GB" sz="2800" b="1" i="0" u="none" strike="noStrike" kern="0" cap="none" spc="0" normalizeH="0" baseline="0" noProof="0" dirty="0">
                <a:ln>
                  <a:noFill/>
                </a:ln>
                <a:solidFill>
                  <a:srgbClr val="F3A0BC"/>
                </a:solidFill>
                <a:effectLst/>
                <a:uLnTx/>
                <a:uFillTx/>
                <a:latin typeface="Arial"/>
                <a:ea typeface="Arial"/>
                <a:cs typeface="Arial"/>
                <a:sym typeface="Arial"/>
              </a:rPr>
              <a:t> Referral </a:t>
            </a:r>
            <a:r>
              <a:rPr lang="en-GB" sz="2800" dirty="0">
                <a:solidFill>
                  <a:srgbClr val="F3A0BC"/>
                </a:solidFill>
              </a:rPr>
              <a:t>U</a:t>
            </a:r>
            <a:r>
              <a:rPr kumimoji="0" lang="en-GB" sz="2800" b="1" i="0" u="none" strike="noStrike" kern="0" cap="none" spc="0" normalizeH="0" baseline="0" noProof="0" dirty="0">
                <a:ln>
                  <a:noFill/>
                </a:ln>
                <a:solidFill>
                  <a:srgbClr val="F3A0BC"/>
                </a:solidFill>
                <a:effectLst/>
                <a:uLnTx/>
                <a:uFillTx/>
                <a:latin typeface="Arial"/>
                <a:ea typeface="Arial"/>
                <a:cs typeface="Arial"/>
                <a:sym typeface="Arial"/>
              </a:rPr>
              <a:t>nits</a:t>
            </a:r>
            <a:endParaRPr lang="en-GB" sz="2800" dirty="0">
              <a:solidFill>
                <a:srgbClr val="F3A0BC"/>
              </a:solidFill>
            </a:endParaRPr>
          </a:p>
          <a:p>
            <a:pPr marL="457200" marR="0" lvl="0" indent="-457200" algn="l" defTabSz="914400" rtl="0" eaLnBrk="1" fontAlgn="auto" latinLnBrk="0" hangingPunct="0">
              <a:lnSpc>
                <a:spcPct val="90000"/>
              </a:lnSpc>
              <a:spcBef>
                <a:spcPts val="600"/>
              </a:spcBef>
              <a:spcAft>
                <a:spcPts val="600"/>
              </a:spcAft>
              <a:buClrTx/>
              <a:buSzTx/>
              <a:buFont typeface="Arial" panose="020B0604020202020204" pitchFamily="34" charset="0"/>
              <a:buChar char="•"/>
              <a:tabLst/>
              <a:defRPr/>
            </a:pPr>
            <a:r>
              <a:rPr kumimoji="0" lang="en-GB" sz="2800" b="1"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GB" sz="2800" b="1" i="0" u="none" strike="noStrike" kern="0" cap="none" spc="0" normalizeH="0" baseline="0" noProof="0" dirty="0">
                <a:ln>
                  <a:noFill/>
                </a:ln>
                <a:solidFill>
                  <a:srgbClr val="00B0F0"/>
                </a:solidFill>
                <a:effectLst/>
                <a:uLnTx/>
                <a:uFillTx/>
                <a:latin typeface="Arial"/>
                <a:ea typeface="Arial"/>
                <a:cs typeface="Arial"/>
                <a:sym typeface="Arial"/>
              </a:rPr>
              <a:t>‘Being a Boy’ project to amplify the voice of young working-class males</a:t>
            </a:r>
          </a:p>
          <a:p>
            <a:pPr marL="457200" marR="0" lvl="0" indent="-457200" algn="l" defTabSz="914400" rtl="0" eaLnBrk="1" fontAlgn="auto" latinLnBrk="0" hangingPunct="0">
              <a:lnSpc>
                <a:spcPct val="90000"/>
              </a:lnSpc>
              <a:spcBef>
                <a:spcPts val="600"/>
              </a:spcBef>
              <a:spcAft>
                <a:spcPts val="600"/>
              </a:spcAft>
              <a:buClrTx/>
              <a:buSzTx/>
              <a:buFont typeface="Arial" panose="020B0604020202020204" pitchFamily="34" charset="0"/>
              <a:buChar char="•"/>
              <a:tabLst/>
              <a:defRPr/>
            </a:pPr>
            <a:endParaRPr kumimoji="0" lang="en-GB" sz="2800" b="1"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1559286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46A6FF9-3CA3-4B28-8CA8-447D934F1AD4}"/>
              </a:ext>
            </a:extLst>
          </p:cNvPr>
          <p:cNvSpPr txBox="1"/>
          <p:nvPr/>
        </p:nvSpPr>
        <p:spPr>
          <a:xfrm>
            <a:off x="203453" y="425206"/>
            <a:ext cx="10576307" cy="1200329"/>
          </a:xfrm>
          <a:prstGeom prst="rect">
            <a:avLst/>
          </a:prstGeom>
          <a:noFill/>
        </p:spPr>
        <p:txBody>
          <a:bodyPr wrap="square" rtlCol="0">
            <a:spAutoFit/>
          </a:bodyPr>
          <a:lstStyle/>
          <a:p>
            <a:pPr marL="0" marR="0" lvl="0" indent="0" algn="l" defTabSz="914400" rtl="0" eaLnBrk="1" fontAlgn="auto" latinLnBrk="0" hangingPunct="0">
              <a:lnSpc>
                <a:spcPct val="90000"/>
              </a:lnSpc>
              <a:spcBef>
                <a:spcPts val="0"/>
              </a:spcBef>
              <a:spcAft>
                <a:spcPts val="0"/>
              </a:spcAft>
              <a:buClrTx/>
              <a:buSzTx/>
              <a:buFontTx/>
              <a:buNone/>
              <a:tabLst/>
              <a:defRPr/>
            </a:pPr>
            <a:r>
              <a:rPr lang="en-GB" sz="4000" dirty="0"/>
              <a:t>Small wins – meaningfully engaging as a practitioner </a:t>
            </a:r>
            <a:r>
              <a:rPr lang="en-GB" sz="1400" dirty="0"/>
              <a:t>(Marsdin,2021)</a:t>
            </a:r>
            <a:endParaRPr kumimoji="0" lang="en-GB" sz="1400" b="1" i="0" u="none" strike="noStrike" kern="0" cap="none" spc="0" normalizeH="0" baseline="0" noProof="0" dirty="0">
              <a:ln>
                <a:noFill/>
              </a:ln>
              <a:solidFill>
                <a:srgbClr val="FFFFFF"/>
              </a:solidFill>
              <a:effectLst/>
              <a:uLnTx/>
              <a:uFillTx/>
              <a:latin typeface="Arial"/>
              <a:cs typeface="Arial"/>
              <a:sym typeface="Arial"/>
            </a:endParaRPr>
          </a:p>
        </p:txBody>
      </p:sp>
      <p:sp>
        <p:nvSpPr>
          <p:cNvPr id="2" name="TextBox 1">
            <a:extLst>
              <a:ext uri="{FF2B5EF4-FFF2-40B4-BE49-F238E27FC236}">
                <a16:creationId xmlns:a16="http://schemas.microsoft.com/office/drawing/2014/main" id="{BD2E6141-E10A-49FC-9311-1B9D05680AA9}"/>
              </a:ext>
            </a:extLst>
          </p:cNvPr>
          <p:cNvSpPr txBox="1"/>
          <p:nvPr/>
        </p:nvSpPr>
        <p:spPr>
          <a:xfrm>
            <a:off x="1198179" y="2259724"/>
            <a:ext cx="8870731" cy="30269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rmAutofit/>
          </a:bodyPr>
          <a:lstStyle/>
          <a:p>
            <a:pPr marL="0" marR="0" indent="0" algn="l" defTabSz="914400" rtl="0" fontAlgn="auto" latinLnBrk="0" hangingPunct="0">
              <a:lnSpc>
                <a:spcPct val="90000"/>
              </a:lnSpc>
              <a:spcBef>
                <a:spcPts val="0"/>
              </a:spcBef>
              <a:spcAft>
                <a:spcPts val="0"/>
              </a:spcAft>
              <a:buClrTx/>
              <a:buSzTx/>
              <a:buFontTx/>
              <a:buNone/>
              <a:tabLst/>
            </a:pPr>
            <a:endParaRPr kumimoji="0" lang="en-GB" sz="4400" b="1" i="0" u="none" strike="noStrike" cap="none" spc="0" normalizeH="0" baseline="0" dirty="0">
              <a:ln>
                <a:noFill/>
              </a:ln>
              <a:solidFill>
                <a:srgbClr val="FFFFFF"/>
              </a:solidFill>
              <a:effectLst/>
              <a:uFillTx/>
              <a:latin typeface="Arial"/>
              <a:ea typeface="Arial"/>
              <a:cs typeface="Arial"/>
              <a:sym typeface="Arial"/>
            </a:endParaRPr>
          </a:p>
        </p:txBody>
      </p:sp>
      <p:sp>
        <p:nvSpPr>
          <p:cNvPr id="4" name="TextBox 3">
            <a:extLst>
              <a:ext uri="{FF2B5EF4-FFF2-40B4-BE49-F238E27FC236}">
                <a16:creationId xmlns:a16="http://schemas.microsoft.com/office/drawing/2014/main" id="{1A04C496-6A14-4EBF-85B6-B2451CA2CBCA}"/>
              </a:ext>
            </a:extLst>
          </p:cNvPr>
          <p:cNvSpPr txBox="1"/>
          <p:nvPr/>
        </p:nvSpPr>
        <p:spPr>
          <a:xfrm>
            <a:off x="1114097" y="1993394"/>
            <a:ext cx="9963806" cy="38392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pPr marL="457200" marR="0" indent="-457200" algn="l" defTabSz="914400" rtl="0" fontAlgn="auto" latinLnBrk="0" hangingPunct="0">
              <a:lnSpc>
                <a:spcPct val="90000"/>
              </a:lnSpc>
              <a:spcBef>
                <a:spcPts val="600"/>
              </a:spcBef>
              <a:spcAft>
                <a:spcPts val="600"/>
              </a:spcAft>
              <a:buClrTx/>
              <a:buSzTx/>
              <a:buFont typeface="Arial" panose="020B0604020202020204" pitchFamily="34" charset="0"/>
              <a:buChar char="•"/>
              <a:tabLst/>
            </a:pPr>
            <a:r>
              <a:rPr lang="en-US" sz="2800" dirty="0"/>
              <a:t>Young people choose to take part</a:t>
            </a:r>
          </a:p>
          <a:p>
            <a:pPr marL="457200" marR="0" indent="-457200" algn="l" defTabSz="914400" rtl="0" fontAlgn="auto" latinLnBrk="0" hangingPunct="0">
              <a:lnSpc>
                <a:spcPct val="90000"/>
              </a:lnSpc>
              <a:spcBef>
                <a:spcPts val="600"/>
              </a:spcBef>
              <a:spcAft>
                <a:spcPts val="600"/>
              </a:spcAft>
              <a:buClrTx/>
              <a:buSzTx/>
              <a:buFont typeface="Arial" panose="020B0604020202020204" pitchFamily="34" charset="0"/>
              <a:buChar char="•"/>
              <a:tabLst/>
            </a:pPr>
            <a:r>
              <a:rPr lang="en-GB" sz="2800" dirty="0">
                <a:solidFill>
                  <a:srgbClr val="00B0F0"/>
                </a:solidFill>
              </a:rPr>
              <a:t>Utilise</a:t>
            </a:r>
            <a:r>
              <a:rPr lang="en-US" sz="2800" dirty="0">
                <a:solidFill>
                  <a:srgbClr val="00B0F0"/>
                </a:solidFill>
              </a:rPr>
              <a:t> young people’s views of the world</a:t>
            </a:r>
          </a:p>
          <a:p>
            <a:pPr marL="457200" marR="0" indent="-457200" algn="l" defTabSz="914400" rtl="0" fontAlgn="auto" latinLnBrk="0" hangingPunct="0">
              <a:lnSpc>
                <a:spcPct val="90000"/>
              </a:lnSpc>
              <a:spcBef>
                <a:spcPts val="600"/>
              </a:spcBef>
              <a:spcAft>
                <a:spcPts val="600"/>
              </a:spcAft>
              <a:buClrTx/>
              <a:buSzTx/>
              <a:buFont typeface="Arial" panose="020B0604020202020204" pitchFamily="34" charset="0"/>
              <a:buChar char="•"/>
              <a:tabLst/>
            </a:pPr>
            <a:r>
              <a:rPr lang="en-US" sz="2800" dirty="0">
                <a:solidFill>
                  <a:srgbClr val="F3A0BC"/>
                </a:solidFill>
              </a:rPr>
              <a:t>Treat young people with respect</a:t>
            </a:r>
          </a:p>
          <a:p>
            <a:pPr marL="457200" marR="0" indent="-457200" algn="l" defTabSz="914400" rtl="0" fontAlgn="auto" latinLnBrk="0" hangingPunct="0">
              <a:lnSpc>
                <a:spcPct val="90000"/>
              </a:lnSpc>
              <a:spcBef>
                <a:spcPts val="600"/>
              </a:spcBef>
              <a:spcAft>
                <a:spcPts val="600"/>
              </a:spcAft>
              <a:buClrTx/>
              <a:buSzTx/>
              <a:buFont typeface="Arial" panose="020B0604020202020204" pitchFamily="34" charset="0"/>
              <a:buChar char="•"/>
              <a:tabLst/>
            </a:pPr>
            <a:r>
              <a:rPr lang="en-US" sz="2800" dirty="0"/>
              <a:t>Develop skills and attitudes rather than remedy problem </a:t>
            </a:r>
            <a:r>
              <a:rPr lang="en-GB" sz="2800" dirty="0"/>
              <a:t>behaviour</a:t>
            </a:r>
          </a:p>
          <a:p>
            <a:pPr marL="457200" marR="0" indent="-457200" algn="l" defTabSz="914400" rtl="0" fontAlgn="auto" latinLnBrk="0" hangingPunct="0">
              <a:lnSpc>
                <a:spcPct val="90000"/>
              </a:lnSpc>
              <a:spcBef>
                <a:spcPts val="600"/>
              </a:spcBef>
              <a:spcAft>
                <a:spcPts val="600"/>
              </a:spcAft>
              <a:buClrTx/>
              <a:buSzTx/>
              <a:buFont typeface="Arial" panose="020B0604020202020204" pitchFamily="34" charset="0"/>
              <a:buChar char="•"/>
              <a:tabLst/>
            </a:pPr>
            <a:r>
              <a:rPr lang="en-US" sz="2800" dirty="0">
                <a:solidFill>
                  <a:srgbClr val="00B0F0"/>
                </a:solidFill>
              </a:rPr>
              <a:t>Develop positive relationships and collective identities</a:t>
            </a:r>
          </a:p>
          <a:p>
            <a:pPr marL="457200" marR="0" indent="-457200" algn="l" defTabSz="914400" rtl="0" fontAlgn="auto" latinLnBrk="0" hangingPunct="0">
              <a:lnSpc>
                <a:spcPct val="90000"/>
              </a:lnSpc>
              <a:spcBef>
                <a:spcPts val="600"/>
              </a:spcBef>
              <a:spcAft>
                <a:spcPts val="600"/>
              </a:spcAft>
              <a:buClrTx/>
              <a:buSzTx/>
              <a:buFont typeface="Arial" panose="020B0604020202020204" pitchFamily="34" charset="0"/>
              <a:buChar char="•"/>
              <a:tabLst/>
            </a:pPr>
            <a:r>
              <a:rPr lang="en-US" sz="2800" dirty="0">
                <a:solidFill>
                  <a:srgbClr val="F3A0BC"/>
                </a:solidFill>
              </a:rPr>
              <a:t>Respect and Value Difference</a:t>
            </a:r>
          </a:p>
          <a:p>
            <a:pPr marL="457200" marR="0" indent="-457200" algn="l" defTabSz="914400" rtl="0" fontAlgn="auto" latinLnBrk="0" hangingPunct="0">
              <a:lnSpc>
                <a:spcPct val="90000"/>
              </a:lnSpc>
              <a:spcBef>
                <a:spcPts val="600"/>
              </a:spcBef>
              <a:spcAft>
                <a:spcPts val="600"/>
              </a:spcAft>
              <a:buClrTx/>
              <a:buSzTx/>
              <a:buFont typeface="Arial" panose="020B0604020202020204" pitchFamily="34" charset="0"/>
              <a:buChar char="•"/>
              <a:tabLst/>
            </a:pPr>
            <a:r>
              <a:rPr lang="en-US" sz="2800" dirty="0"/>
              <a:t>Champion the Voice of young People</a:t>
            </a:r>
            <a:endParaRPr kumimoji="0" lang="en-GB" sz="2800" b="1" i="0" u="none" strike="noStrike" cap="none" spc="0" normalizeH="0" baseline="0" dirty="0">
              <a:ln>
                <a:noFill/>
              </a:ln>
              <a:solidFill>
                <a:srgbClr val="FFFFFF"/>
              </a:solidFill>
              <a:effectLst/>
              <a:uFillTx/>
              <a:latin typeface="Arial"/>
              <a:ea typeface="Arial"/>
              <a:cs typeface="Arial"/>
              <a:sym typeface="Arial"/>
            </a:endParaRPr>
          </a:p>
        </p:txBody>
      </p:sp>
    </p:spTree>
    <p:extLst>
      <p:ext uri="{BB962C8B-B14F-4D97-AF65-F5344CB8AC3E}">
        <p14:creationId xmlns:p14="http://schemas.microsoft.com/office/powerpoint/2010/main" val="3685317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40882-27B8-406F-AA65-2F6B0EEB0CAF}"/>
              </a:ext>
            </a:extLst>
          </p:cNvPr>
          <p:cNvPicPr>
            <a:picLocks noChangeAspect="1"/>
          </p:cNvPicPr>
          <p:nvPr/>
        </p:nvPicPr>
        <p:blipFill>
          <a:blip r:embed="rId2"/>
          <a:stretch>
            <a:fillRect/>
          </a:stretch>
        </p:blipFill>
        <p:spPr>
          <a:xfrm>
            <a:off x="4279036" y="1255942"/>
            <a:ext cx="3561986" cy="5035724"/>
          </a:xfrm>
          <a:prstGeom prst="rect">
            <a:avLst/>
          </a:prstGeom>
        </p:spPr>
      </p:pic>
      <p:pic>
        <p:nvPicPr>
          <p:cNvPr id="5" name="Picture 4">
            <a:extLst>
              <a:ext uri="{FF2B5EF4-FFF2-40B4-BE49-F238E27FC236}">
                <a16:creationId xmlns:a16="http://schemas.microsoft.com/office/drawing/2014/main" id="{3366BCB3-6B1D-476E-9009-3F6A053A46ED}"/>
              </a:ext>
            </a:extLst>
          </p:cNvPr>
          <p:cNvPicPr>
            <a:picLocks noChangeAspect="1"/>
          </p:cNvPicPr>
          <p:nvPr/>
        </p:nvPicPr>
        <p:blipFill>
          <a:blip r:embed="rId3"/>
          <a:stretch>
            <a:fillRect/>
          </a:stretch>
        </p:blipFill>
        <p:spPr>
          <a:xfrm>
            <a:off x="328473" y="1255941"/>
            <a:ext cx="3561986" cy="5035725"/>
          </a:xfrm>
          <a:prstGeom prst="rect">
            <a:avLst/>
          </a:prstGeom>
        </p:spPr>
      </p:pic>
      <p:pic>
        <p:nvPicPr>
          <p:cNvPr id="7" name="Picture 6">
            <a:extLst>
              <a:ext uri="{FF2B5EF4-FFF2-40B4-BE49-F238E27FC236}">
                <a16:creationId xmlns:a16="http://schemas.microsoft.com/office/drawing/2014/main" id="{DFDD13C0-56E9-49F7-AE94-1ADEABACABE0}"/>
              </a:ext>
            </a:extLst>
          </p:cNvPr>
          <p:cNvPicPr>
            <a:picLocks noChangeAspect="1"/>
          </p:cNvPicPr>
          <p:nvPr/>
        </p:nvPicPr>
        <p:blipFill>
          <a:blip r:embed="rId4"/>
          <a:stretch>
            <a:fillRect/>
          </a:stretch>
        </p:blipFill>
        <p:spPr>
          <a:xfrm>
            <a:off x="8229600" y="1255942"/>
            <a:ext cx="3561986" cy="5035724"/>
          </a:xfrm>
          <a:prstGeom prst="rect">
            <a:avLst/>
          </a:prstGeom>
        </p:spPr>
      </p:pic>
      <p:sp>
        <p:nvSpPr>
          <p:cNvPr id="9" name="TextBox 8">
            <a:extLst>
              <a:ext uri="{FF2B5EF4-FFF2-40B4-BE49-F238E27FC236}">
                <a16:creationId xmlns:a16="http://schemas.microsoft.com/office/drawing/2014/main" id="{746A6FF9-3CA3-4B28-8CA8-447D934F1AD4}"/>
              </a:ext>
            </a:extLst>
          </p:cNvPr>
          <p:cNvSpPr txBox="1"/>
          <p:nvPr/>
        </p:nvSpPr>
        <p:spPr>
          <a:xfrm>
            <a:off x="203453" y="413332"/>
            <a:ext cx="10576307" cy="646331"/>
          </a:xfrm>
          <a:prstGeom prst="rect">
            <a:avLst/>
          </a:prstGeom>
          <a:noFill/>
        </p:spPr>
        <p:txBody>
          <a:bodyPr wrap="square" rtlCol="0">
            <a:spAutoFit/>
          </a:bodyPr>
          <a:lstStyle/>
          <a:p>
            <a:pPr marL="0" marR="0" lvl="0" indent="0" algn="l" defTabSz="914400" rtl="0" eaLnBrk="1" fontAlgn="auto" latinLnBrk="0" hangingPunct="0">
              <a:lnSpc>
                <a:spcPct val="9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FFFFFF"/>
                </a:solidFill>
                <a:effectLst/>
                <a:uLnTx/>
                <a:uFillTx/>
                <a:latin typeface="Arial"/>
                <a:cs typeface="Arial"/>
                <a:sym typeface="Arial"/>
              </a:rPr>
              <a:t>Occupational Standards</a:t>
            </a:r>
          </a:p>
        </p:txBody>
      </p:sp>
    </p:spTree>
    <p:extLst>
      <p:ext uri="{BB962C8B-B14F-4D97-AF65-F5344CB8AC3E}">
        <p14:creationId xmlns:p14="http://schemas.microsoft.com/office/powerpoint/2010/main" val="1584542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C7A5B2-5972-4DD9-A8FD-2C0BDE3817D5}"/>
              </a:ext>
            </a:extLst>
          </p:cNvPr>
          <p:cNvSpPr txBox="1"/>
          <p:nvPr/>
        </p:nvSpPr>
        <p:spPr>
          <a:xfrm>
            <a:off x="7966228" y="5115015"/>
            <a:ext cx="4225772" cy="20862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rmAutofit/>
          </a:bodyPr>
          <a:lstStyle/>
          <a:p>
            <a:pPr marL="0" marR="0" indent="0" algn="l" defTabSz="914400" rtl="0" fontAlgn="auto" latinLnBrk="0" hangingPunct="0">
              <a:lnSpc>
                <a:spcPct val="90000"/>
              </a:lnSpc>
              <a:spcBef>
                <a:spcPts val="0"/>
              </a:spcBef>
              <a:spcAft>
                <a:spcPts val="0"/>
              </a:spcAft>
              <a:buClrTx/>
              <a:buSzTx/>
              <a:buFontTx/>
              <a:buNone/>
              <a:tabLst/>
            </a:pPr>
            <a:r>
              <a:rPr lang="en-GB" sz="2400" dirty="0"/>
              <a:t>Nik Marsdin</a:t>
            </a:r>
            <a:r>
              <a:rPr kumimoji="0" lang="en-GB" sz="2400" b="1" i="0" u="none" strike="noStrike" cap="none" spc="0" normalizeH="0" baseline="0" dirty="0">
                <a:ln>
                  <a:noFill/>
                </a:ln>
                <a:solidFill>
                  <a:srgbClr val="FFFFFF"/>
                </a:solidFill>
                <a:effectLst/>
                <a:uFillTx/>
                <a:latin typeface="Arial"/>
                <a:ea typeface="Arial"/>
                <a:cs typeface="Arial"/>
                <a:sym typeface="Arial"/>
              </a:rPr>
              <a:t> </a:t>
            </a:r>
          </a:p>
          <a:p>
            <a:pPr marL="0" marR="0" indent="0" algn="l" defTabSz="914400" rtl="0" fontAlgn="auto" latinLnBrk="0" hangingPunct="0">
              <a:lnSpc>
                <a:spcPct val="90000"/>
              </a:lnSpc>
              <a:spcBef>
                <a:spcPts val="0"/>
              </a:spcBef>
              <a:spcAft>
                <a:spcPts val="0"/>
              </a:spcAft>
              <a:buClrTx/>
              <a:buSzTx/>
              <a:buFontTx/>
              <a:buNone/>
              <a:tabLst/>
            </a:pPr>
            <a:r>
              <a:rPr kumimoji="0" lang="en-GB" sz="2400" b="1" i="0" u="none" strike="noStrike" cap="none" spc="0" normalizeH="0" baseline="0" dirty="0">
                <a:ln>
                  <a:noFill/>
                </a:ln>
                <a:solidFill>
                  <a:srgbClr val="FFFFFF"/>
                </a:solidFill>
                <a:effectLst/>
                <a:uFillTx/>
                <a:latin typeface="Arial"/>
                <a:ea typeface="Arial"/>
                <a:cs typeface="Arial"/>
                <a:sym typeface="Arial"/>
                <a:hlinkClick r:id="rId2"/>
              </a:rPr>
              <a:t>N.Marsdin@lancaster.ac.uk</a:t>
            </a:r>
            <a:r>
              <a:rPr kumimoji="0" lang="en-GB" sz="2400" b="1" i="0" u="none" strike="noStrike" cap="none" spc="0" normalizeH="0" baseline="0" dirty="0">
                <a:ln>
                  <a:noFill/>
                </a:ln>
                <a:solidFill>
                  <a:srgbClr val="FFFFFF"/>
                </a:solidFill>
                <a:effectLst/>
                <a:uFillTx/>
                <a:latin typeface="Arial"/>
                <a:ea typeface="Arial"/>
                <a:cs typeface="Arial"/>
                <a:sym typeface="Arial"/>
              </a:rPr>
              <a:t>  </a:t>
            </a:r>
          </a:p>
          <a:p>
            <a:pPr marL="0" marR="0" indent="0" algn="l" defTabSz="914400" rtl="0" fontAlgn="auto" latinLnBrk="0" hangingPunct="0">
              <a:lnSpc>
                <a:spcPct val="90000"/>
              </a:lnSpc>
              <a:spcBef>
                <a:spcPts val="0"/>
              </a:spcBef>
              <a:spcAft>
                <a:spcPts val="0"/>
              </a:spcAft>
              <a:buClrTx/>
              <a:buSzTx/>
              <a:buFontTx/>
              <a:buNone/>
              <a:tabLst/>
            </a:pPr>
            <a:r>
              <a:rPr lang="en-GB" sz="2400" dirty="0"/>
              <a:t>      </a:t>
            </a:r>
          </a:p>
          <a:p>
            <a:pPr marL="0" marR="0" indent="0" algn="l" defTabSz="914400" rtl="0" fontAlgn="auto" latinLnBrk="0" hangingPunct="0">
              <a:lnSpc>
                <a:spcPct val="90000"/>
              </a:lnSpc>
              <a:spcBef>
                <a:spcPts val="0"/>
              </a:spcBef>
              <a:spcAft>
                <a:spcPts val="0"/>
              </a:spcAft>
              <a:buClrTx/>
              <a:buSzTx/>
              <a:buFontTx/>
              <a:buNone/>
              <a:tabLst/>
            </a:pPr>
            <a:r>
              <a:rPr lang="en-GB" sz="2400" dirty="0"/>
              <a:t>       @MarsdinNik </a:t>
            </a:r>
          </a:p>
        </p:txBody>
      </p:sp>
      <p:sp>
        <p:nvSpPr>
          <p:cNvPr id="15" name="TextBox 14">
            <a:extLst>
              <a:ext uri="{FF2B5EF4-FFF2-40B4-BE49-F238E27FC236}">
                <a16:creationId xmlns:a16="http://schemas.microsoft.com/office/drawing/2014/main" id="{93BBCC12-CAC2-4F82-9885-20527DC107ED}"/>
              </a:ext>
            </a:extLst>
          </p:cNvPr>
          <p:cNvSpPr txBox="1"/>
          <p:nvPr/>
        </p:nvSpPr>
        <p:spPr>
          <a:xfrm>
            <a:off x="321074" y="5088384"/>
            <a:ext cx="6427433" cy="20862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rmAutofit/>
          </a:bodyPr>
          <a:lstStyle/>
          <a:p>
            <a:pPr marL="0" marR="0" indent="0" algn="l" defTabSz="914400" rtl="0" fontAlgn="auto" latinLnBrk="0" hangingPunct="0">
              <a:lnSpc>
                <a:spcPct val="90000"/>
              </a:lnSpc>
              <a:spcBef>
                <a:spcPts val="0"/>
              </a:spcBef>
              <a:spcAft>
                <a:spcPts val="0"/>
              </a:spcAft>
              <a:buClrTx/>
              <a:buSzTx/>
              <a:buFontTx/>
              <a:buNone/>
              <a:tabLst/>
            </a:pPr>
            <a:r>
              <a:rPr kumimoji="0" lang="en-GB" sz="2400" b="1" i="0" u="none" strike="noStrike" cap="none" spc="0" normalizeH="0" baseline="0" dirty="0">
                <a:ln>
                  <a:noFill/>
                </a:ln>
                <a:solidFill>
                  <a:srgbClr val="FFFFFF"/>
                </a:solidFill>
                <a:effectLst/>
                <a:uFillTx/>
                <a:latin typeface="Arial"/>
                <a:ea typeface="Arial"/>
                <a:cs typeface="Arial"/>
                <a:sym typeface="Arial"/>
              </a:rPr>
              <a:t>Dr Alex Blower </a:t>
            </a:r>
          </a:p>
          <a:p>
            <a:pPr marL="0" marR="0" indent="0" algn="l" defTabSz="914400" rtl="0" fontAlgn="auto" latinLnBrk="0" hangingPunct="0">
              <a:lnSpc>
                <a:spcPct val="90000"/>
              </a:lnSpc>
              <a:spcBef>
                <a:spcPts val="0"/>
              </a:spcBef>
              <a:spcAft>
                <a:spcPts val="0"/>
              </a:spcAft>
              <a:buClrTx/>
              <a:buSzTx/>
              <a:buFontTx/>
              <a:buNone/>
              <a:tabLst/>
            </a:pPr>
            <a:r>
              <a:rPr kumimoji="0" lang="en-GB" sz="2400" b="1" i="0" u="none" strike="noStrike" cap="none" spc="0" normalizeH="0" baseline="0" dirty="0">
                <a:ln>
                  <a:noFill/>
                </a:ln>
                <a:solidFill>
                  <a:srgbClr val="FFFFFF"/>
                </a:solidFill>
                <a:effectLst/>
                <a:uFillTx/>
                <a:latin typeface="Arial"/>
                <a:ea typeface="Arial"/>
                <a:cs typeface="Arial"/>
                <a:sym typeface="Arial"/>
                <a:hlinkClick r:id="rId3"/>
              </a:rPr>
              <a:t>Ablower@aub.ac.uk</a:t>
            </a:r>
            <a:r>
              <a:rPr kumimoji="0" lang="en-GB" sz="2400" b="1" i="0" u="none" strike="noStrike" cap="none" spc="0" normalizeH="0" baseline="0" dirty="0">
                <a:ln>
                  <a:noFill/>
                </a:ln>
                <a:solidFill>
                  <a:srgbClr val="FFFFFF"/>
                </a:solidFill>
                <a:effectLst/>
                <a:uFillTx/>
                <a:latin typeface="Arial"/>
                <a:ea typeface="Arial"/>
                <a:cs typeface="Arial"/>
                <a:sym typeface="Arial"/>
              </a:rPr>
              <a:t> </a:t>
            </a:r>
          </a:p>
          <a:p>
            <a:pPr marL="0" marR="0" indent="0" algn="l" defTabSz="914400" rtl="0" fontAlgn="auto" latinLnBrk="0" hangingPunct="0">
              <a:lnSpc>
                <a:spcPct val="90000"/>
              </a:lnSpc>
              <a:spcBef>
                <a:spcPts val="0"/>
              </a:spcBef>
              <a:spcAft>
                <a:spcPts val="0"/>
              </a:spcAft>
              <a:buClrTx/>
              <a:buSzTx/>
              <a:buFontTx/>
              <a:buNone/>
              <a:tabLst/>
            </a:pPr>
            <a:endParaRPr lang="en-GB" sz="2400" dirty="0"/>
          </a:p>
          <a:p>
            <a:pPr marL="0" marR="0" indent="0" algn="l" defTabSz="914400" rtl="0" fontAlgn="auto" latinLnBrk="0" hangingPunct="0">
              <a:lnSpc>
                <a:spcPct val="90000"/>
              </a:lnSpc>
              <a:spcBef>
                <a:spcPts val="0"/>
              </a:spcBef>
              <a:spcAft>
                <a:spcPts val="0"/>
              </a:spcAft>
              <a:buClrTx/>
              <a:buSzTx/>
              <a:buFontTx/>
              <a:buNone/>
              <a:tabLst/>
            </a:pPr>
            <a:r>
              <a:rPr kumimoji="0" lang="en-GB" sz="2400" b="1" i="0" u="none" strike="noStrike" cap="none" spc="0" normalizeH="0" baseline="0" dirty="0">
                <a:ln>
                  <a:noFill/>
                </a:ln>
                <a:solidFill>
                  <a:srgbClr val="FFFFFF"/>
                </a:solidFill>
                <a:effectLst/>
                <a:uFillTx/>
                <a:latin typeface="Arial"/>
                <a:ea typeface="Arial"/>
                <a:cs typeface="Arial"/>
                <a:sym typeface="Arial"/>
              </a:rPr>
              <a:t>       @EduDetective</a:t>
            </a:r>
          </a:p>
        </p:txBody>
      </p:sp>
      <p:sp>
        <p:nvSpPr>
          <p:cNvPr id="11" name="TextBox 10">
            <a:extLst>
              <a:ext uri="{FF2B5EF4-FFF2-40B4-BE49-F238E27FC236}">
                <a16:creationId xmlns:a16="http://schemas.microsoft.com/office/drawing/2014/main" id="{E582C0F3-9F84-43A5-9FDF-A4041AD2B241}"/>
              </a:ext>
            </a:extLst>
          </p:cNvPr>
          <p:cNvSpPr txBox="1"/>
          <p:nvPr/>
        </p:nvSpPr>
        <p:spPr>
          <a:xfrm>
            <a:off x="807846" y="2543742"/>
            <a:ext cx="10576307" cy="1200329"/>
          </a:xfrm>
          <a:prstGeom prst="rect">
            <a:avLst/>
          </a:prstGeom>
          <a:noFill/>
        </p:spPr>
        <p:txBody>
          <a:bodyPr wrap="square" rtlCol="0">
            <a:spAutoFit/>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sz="8000" b="1" i="0" u="none" strike="noStrike" kern="0" cap="none" spc="0" normalizeH="0" baseline="0" noProof="0" dirty="0">
                <a:ln>
                  <a:noFill/>
                </a:ln>
                <a:solidFill>
                  <a:srgbClr val="FFFFFF"/>
                </a:solidFill>
                <a:effectLst/>
                <a:uLnTx/>
                <a:uFillTx/>
                <a:latin typeface="Arial"/>
                <a:cs typeface="Arial"/>
                <a:sym typeface="Arial"/>
              </a:rPr>
              <a:t>Questions?</a:t>
            </a:r>
          </a:p>
        </p:txBody>
      </p:sp>
      <p:pic>
        <p:nvPicPr>
          <p:cNvPr id="2050" name="Picture 2" descr="Twitter Logo transparent PNG - StickPNG">
            <a:extLst>
              <a:ext uri="{FF2B5EF4-FFF2-40B4-BE49-F238E27FC236}">
                <a16:creationId xmlns:a16="http://schemas.microsoft.com/office/drawing/2014/main" id="{F5B21FDA-8CBB-4EFF-8E64-124EDDF291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32" y="5908088"/>
            <a:ext cx="710214" cy="71021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Twitter Logo transparent PNG - StickPNG">
            <a:extLst>
              <a:ext uri="{FF2B5EF4-FFF2-40B4-BE49-F238E27FC236}">
                <a16:creationId xmlns:a16="http://schemas.microsoft.com/office/drawing/2014/main" id="{BE4B7126-CEAD-4283-BB06-7DF34FAB52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6685" y="5936200"/>
            <a:ext cx="710214" cy="710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994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500607-8C04-45FD-9845-5CD140C86D51}"/>
              </a:ext>
            </a:extLst>
          </p:cNvPr>
          <p:cNvSpPr txBox="1"/>
          <p:nvPr/>
        </p:nvSpPr>
        <p:spPr>
          <a:xfrm>
            <a:off x="1217720" y="2619287"/>
            <a:ext cx="10076155" cy="1311128"/>
          </a:xfrm>
          <a:prstGeom prst="rect">
            <a:avLst/>
          </a:prstGeom>
          <a:noFill/>
        </p:spPr>
        <p:txBody>
          <a:bodyPr wrap="square" rtlCol="0">
            <a:spAutoFit/>
          </a:bodyPr>
          <a:lstStyle/>
          <a:p>
            <a:pPr algn="ctr"/>
            <a:r>
              <a:rPr lang="en-GB" dirty="0">
                <a:solidFill>
                  <a:schemeClr val="tx1">
                    <a:lumMod val="50000"/>
                    <a:lumOff val="50000"/>
                  </a:schemeClr>
                </a:solidFill>
                <a:latin typeface="+mj-lt"/>
              </a:rPr>
              <a:t>Which settings do you engage with them in?</a:t>
            </a:r>
          </a:p>
        </p:txBody>
      </p:sp>
    </p:spTree>
    <p:extLst>
      <p:ext uri="{BB962C8B-B14F-4D97-AF65-F5344CB8AC3E}">
        <p14:creationId xmlns:p14="http://schemas.microsoft.com/office/powerpoint/2010/main" val="111890627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E224F6-4F0C-47F1-AB24-134B40D234DC}"/>
              </a:ext>
            </a:extLst>
          </p:cNvPr>
          <p:cNvPicPr>
            <a:picLocks noChangeAspect="1"/>
          </p:cNvPicPr>
          <p:nvPr/>
        </p:nvPicPr>
        <p:blipFill>
          <a:blip r:embed="rId2"/>
          <a:stretch>
            <a:fillRect/>
          </a:stretch>
        </p:blipFill>
        <p:spPr>
          <a:xfrm>
            <a:off x="10535920" y="4594182"/>
            <a:ext cx="1195090" cy="1820465"/>
          </a:xfrm>
          <a:prstGeom prst="rect">
            <a:avLst/>
          </a:prstGeom>
        </p:spPr>
      </p:pic>
      <p:sp>
        <p:nvSpPr>
          <p:cNvPr id="6" name="TextBox 5">
            <a:extLst>
              <a:ext uri="{FF2B5EF4-FFF2-40B4-BE49-F238E27FC236}">
                <a16:creationId xmlns:a16="http://schemas.microsoft.com/office/drawing/2014/main" id="{2BE96C16-8CBC-4B76-A9CA-7690C6EFDDDD}"/>
              </a:ext>
            </a:extLst>
          </p:cNvPr>
          <p:cNvSpPr txBox="1"/>
          <p:nvPr/>
        </p:nvSpPr>
        <p:spPr>
          <a:xfrm>
            <a:off x="345440" y="263032"/>
            <a:ext cx="10076155" cy="1089529"/>
          </a:xfrm>
          <a:prstGeom prst="rect">
            <a:avLst/>
          </a:prstGeom>
          <a:noFill/>
        </p:spPr>
        <p:txBody>
          <a:bodyPr wrap="square" rtlCol="0">
            <a:spAutoFit/>
          </a:bodyPr>
          <a:lstStyle/>
          <a:p>
            <a:r>
              <a:rPr lang="en-GB" sz="3600" dirty="0">
                <a:solidFill>
                  <a:schemeClr val="tx1">
                    <a:lumMod val="50000"/>
                    <a:lumOff val="50000"/>
                  </a:schemeClr>
                </a:solidFill>
                <a:latin typeface="+mj-lt"/>
              </a:rPr>
              <a:t>Imagine waking up to this article in the news…</a:t>
            </a:r>
          </a:p>
        </p:txBody>
      </p:sp>
      <p:sp>
        <p:nvSpPr>
          <p:cNvPr id="4" name="TextBox 3">
            <a:extLst>
              <a:ext uri="{FF2B5EF4-FFF2-40B4-BE49-F238E27FC236}">
                <a16:creationId xmlns:a16="http://schemas.microsoft.com/office/drawing/2014/main" id="{AA6AEFB1-A2DC-4781-AD0B-A630FF796DE1}"/>
              </a:ext>
            </a:extLst>
          </p:cNvPr>
          <p:cNvSpPr txBox="1"/>
          <p:nvPr/>
        </p:nvSpPr>
        <p:spPr>
          <a:xfrm>
            <a:off x="473730" y="1879599"/>
            <a:ext cx="11257280" cy="41046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pPr marL="0" marR="0" indent="0" defTabSz="914400" rtl="0" fontAlgn="auto" latinLnBrk="0" hangingPunct="0">
              <a:lnSpc>
                <a:spcPct val="90000"/>
              </a:lnSpc>
              <a:spcBef>
                <a:spcPts val="0"/>
              </a:spcBef>
              <a:spcAft>
                <a:spcPts val="0"/>
              </a:spcAft>
              <a:buClrTx/>
              <a:buSzTx/>
              <a:buFontTx/>
              <a:buNone/>
              <a:tabLst/>
            </a:pPr>
            <a:r>
              <a:rPr kumimoji="0" lang="en-GB" sz="2400" b="0" i="1" u="none" strike="noStrike" cap="none" spc="0" normalizeH="0" baseline="0" dirty="0">
                <a:ln>
                  <a:noFill/>
                </a:ln>
                <a:solidFill>
                  <a:srgbClr val="00B0F0"/>
                </a:solidFill>
                <a:effectLst/>
                <a:uFillTx/>
                <a:latin typeface="Arial"/>
                <a:ea typeface="Arial"/>
                <a:cs typeface="Arial"/>
                <a:sym typeface="Arial"/>
              </a:rPr>
              <a:t>‘The number of people choosing to study as an undergraduate at university in England has plummeted by 61% in the last 10 years, according to a study published this Wednesday. The report, which was commissioned by ministers, says that the reasons for the drop include a tough economic climate, but suggests the governments decision to triple tuition fees to a maximum of £9,000 has played a decisive part. The report found that those now less likely to attend come from groups that are already underrepresented in higher education.’ (2018, 35)</a:t>
            </a:r>
          </a:p>
        </p:txBody>
      </p:sp>
    </p:spTree>
    <p:extLst>
      <p:ext uri="{BB962C8B-B14F-4D97-AF65-F5344CB8AC3E}">
        <p14:creationId xmlns:p14="http://schemas.microsoft.com/office/powerpoint/2010/main" val="386984880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500607-8C04-45FD-9845-5CD140C86D51}"/>
              </a:ext>
            </a:extLst>
          </p:cNvPr>
          <p:cNvSpPr txBox="1"/>
          <p:nvPr/>
        </p:nvSpPr>
        <p:spPr>
          <a:xfrm>
            <a:off x="1057921" y="273627"/>
            <a:ext cx="10076155" cy="701731"/>
          </a:xfrm>
          <a:prstGeom prst="rect">
            <a:avLst/>
          </a:prstGeom>
          <a:noFill/>
        </p:spPr>
        <p:txBody>
          <a:bodyPr wrap="square" rtlCol="0">
            <a:spAutoFit/>
          </a:bodyPr>
          <a:lstStyle/>
          <a:p>
            <a:pPr algn="ctr"/>
            <a:r>
              <a:rPr lang="en-GB" dirty="0">
                <a:solidFill>
                  <a:schemeClr val="tx1">
                    <a:lumMod val="50000"/>
                    <a:lumOff val="50000"/>
                  </a:schemeClr>
                </a:solidFill>
                <a:latin typeface="+mj-lt"/>
              </a:rPr>
              <a:t>Who should universities be for?</a:t>
            </a:r>
          </a:p>
        </p:txBody>
      </p:sp>
      <p:pic>
        <p:nvPicPr>
          <p:cNvPr id="3" name="Picture 2">
            <a:extLst>
              <a:ext uri="{FF2B5EF4-FFF2-40B4-BE49-F238E27FC236}">
                <a16:creationId xmlns:a16="http://schemas.microsoft.com/office/drawing/2014/main" id="{A20D0899-2507-445A-BEF3-643C8278C972}"/>
              </a:ext>
            </a:extLst>
          </p:cNvPr>
          <p:cNvPicPr>
            <a:picLocks noChangeAspect="1"/>
          </p:cNvPicPr>
          <p:nvPr/>
        </p:nvPicPr>
        <p:blipFill>
          <a:blip r:embed="rId2"/>
          <a:stretch>
            <a:fillRect/>
          </a:stretch>
        </p:blipFill>
        <p:spPr>
          <a:xfrm>
            <a:off x="1561254" y="1288137"/>
            <a:ext cx="9069491" cy="4613798"/>
          </a:xfrm>
          <a:prstGeom prst="rect">
            <a:avLst/>
          </a:prstGeom>
        </p:spPr>
      </p:pic>
    </p:spTree>
    <p:extLst>
      <p:ext uri="{BB962C8B-B14F-4D97-AF65-F5344CB8AC3E}">
        <p14:creationId xmlns:p14="http://schemas.microsoft.com/office/powerpoint/2010/main" val="171532980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1FCBDE-2B11-4706-B628-8FED09AB597E}"/>
              </a:ext>
            </a:extLst>
          </p:cNvPr>
          <p:cNvSpPr txBox="1"/>
          <p:nvPr/>
        </p:nvSpPr>
        <p:spPr>
          <a:xfrm>
            <a:off x="203453" y="260932"/>
            <a:ext cx="11341715" cy="1200329"/>
          </a:xfrm>
          <a:prstGeom prst="rect">
            <a:avLst/>
          </a:prstGeom>
          <a:noFill/>
        </p:spPr>
        <p:txBody>
          <a:bodyPr wrap="square" rtlCol="0">
            <a:spAutoFit/>
          </a:bodyPr>
          <a:lstStyle/>
          <a:p>
            <a:r>
              <a:rPr lang="en-GB" sz="4000" b="1" dirty="0"/>
              <a:t>Widening Participation: The Aspiration Missionaries?</a:t>
            </a:r>
          </a:p>
        </p:txBody>
      </p:sp>
      <p:sp>
        <p:nvSpPr>
          <p:cNvPr id="7" name="Rectangle 6">
            <a:extLst>
              <a:ext uri="{FF2B5EF4-FFF2-40B4-BE49-F238E27FC236}">
                <a16:creationId xmlns:a16="http://schemas.microsoft.com/office/drawing/2014/main" id="{C8BAF1A5-F10A-49AF-9BD8-903C13F675BF}"/>
              </a:ext>
            </a:extLst>
          </p:cNvPr>
          <p:cNvSpPr/>
          <p:nvPr/>
        </p:nvSpPr>
        <p:spPr>
          <a:xfrm>
            <a:off x="4573675" y="2019462"/>
            <a:ext cx="2970528" cy="2497659"/>
          </a:xfrm>
          <a:prstGeom prst="rect">
            <a:avLst/>
          </a:prstGeom>
          <a:solidFill>
            <a:srgbClr val="5826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Universities</a:t>
            </a:r>
          </a:p>
        </p:txBody>
      </p:sp>
      <p:sp>
        <p:nvSpPr>
          <p:cNvPr id="8" name="Rectangle 7">
            <a:extLst>
              <a:ext uri="{FF2B5EF4-FFF2-40B4-BE49-F238E27FC236}">
                <a16:creationId xmlns:a16="http://schemas.microsoft.com/office/drawing/2014/main" id="{931AB252-2DA5-4D9B-B85D-E964EFBA41C6}"/>
              </a:ext>
            </a:extLst>
          </p:cNvPr>
          <p:cNvSpPr/>
          <p:nvPr/>
        </p:nvSpPr>
        <p:spPr>
          <a:xfrm>
            <a:off x="8574640" y="1983417"/>
            <a:ext cx="2970528" cy="2497659"/>
          </a:xfrm>
          <a:prstGeom prst="rect">
            <a:avLst/>
          </a:prstGeom>
          <a:solidFill>
            <a:srgbClr val="5826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Schools and Colleges</a:t>
            </a:r>
          </a:p>
        </p:txBody>
      </p:sp>
      <p:cxnSp>
        <p:nvCxnSpPr>
          <p:cNvPr id="9" name="Straight Arrow Connector 8">
            <a:extLst>
              <a:ext uri="{FF2B5EF4-FFF2-40B4-BE49-F238E27FC236}">
                <a16:creationId xmlns:a16="http://schemas.microsoft.com/office/drawing/2014/main" id="{3768675B-5812-4B3F-BD1E-C20CB3BAA1A1}"/>
              </a:ext>
            </a:extLst>
          </p:cNvPr>
          <p:cNvCxnSpPr>
            <a:cxnSpLocks/>
          </p:cNvCxnSpPr>
          <p:nvPr/>
        </p:nvCxnSpPr>
        <p:spPr>
          <a:xfrm>
            <a:off x="7715509" y="3075000"/>
            <a:ext cx="709400" cy="0"/>
          </a:xfrm>
          <a:prstGeom prst="straightConnector1">
            <a:avLst/>
          </a:prstGeom>
          <a:ln w="508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AC261B7-5717-49FA-B347-315758F0AE24}"/>
              </a:ext>
            </a:extLst>
          </p:cNvPr>
          <p:cNvCxnSpPr>
            <a:cxnSpLocks/>
          </p:cNvCxnSpPr>
          <p:nvPr/>
        </p:nvCxnSpPr>
        <p:spPr>
          <a:xfrm flipH="1">
            <a:off x="7715510" y="3366367"/>
            <a:ext cx="709400" cy="0"/>
          </a:xfrm>
          <a:prstGeom prst="straightConnector1">
            <a:avLst/>
          </a:prstGeom>
          <a:ln w="50800">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2" descr="VATICAN Is there a place in the media for mission?">
            <a:extLst>
              <a:ext uri="{FF2B5EF4-FFF2-40B4-BE49-F238E27FC236}">
                <a16:creationId xmlns:a16="http://schemas.microsoft.com/office/drawing/2014/main" id="{0C433819-DF5C-4B92-B097-64E9B7401F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10" y="2067963"/>
            <a:ext cx="3330221" cy="249766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35F91C6-DC61-46A7-9392-541C53F7028C}"/>
              </a:ext>
            </a:extLst>
          </p:cNvPr>
          <p:cNvSpPr txBox="1"/>
          <p:nvPr/>
        </p:nvSpPr>
        <p:spPr>
          <a:xfrm>
            <a:off x="812163" y="5336392"/>
            <a:ext cx="3254199" cy="523220"/>
          </a:xfrm>
          <a:prstGeom prst="rect">
            <a:avLst/>
          </a:prstGeom>
          <a:noFill/>
        </p:spPr>
        <p:txBody>
          <a:bodyPr wrap="square" rtlCol="0">
            <a:spAutoFit/>
          </a:bodyPr>
          <a:lstStyle/>
          <a:p>
            <a:r>
              <a:rPr lang="en-GB" sz="2800" b="1" dirty="0"/>
              <a:t>‘Under-privileged’</a:t>
            </a:r>
          </a:p>
        </p:txBody>
      </p:sp>
      <p:sp>
        <p:nvSpPr>
          <p:cNvPr id="13" name="TextBox 12">
            <a:extLst>
              <a:ext uri="{FF2B5EF4-FFF2-40B4-BE49-F238E27FC236}">
                <a16:creationId xmlns:a16="http://schemas.microsoft.com/office/drawing/2014/main" id="{EB9C6820-C3AD-410C-81DA-334C1D169A4F}"/>
              </a:ext>
            </a:extLst>
          </p:cNvPr>
          <p:cNvSpPr txBox="1"/>
          <p:nvPr/>
        </p:nvSpPr>
        <p:spPr>
          <a:xfrm>
            <a:off x="4551566" y="5335465"/>
            <a:ext cx="3254199" cy="523220"/>
          </a:xfrm>
          <a:prstGeom prst="rect">
            <a:avLst/>
          </a:prstGeom>
          <a:noFill/>
        </p:spPr>
        <p:txBody>
          <a:bodyPr wrap="square" rtlCol="0">
            <a:spAutoFit/>
          </a:bodyPr>
          <a:lstStyle/>
          <a:p>
            <a:r>
              <a:rPr lang="en-GB" sz="2800" b="1" dirty="0"/>
              <a:t>‘Disadvantaged’</a:t>
            </a:r>
          </a:p>
        </p:txBody>
      </p:sp>
      <p:sp>
        <p:nvSpPr>
          <p:cNvPr id="14" name="TextBox 13">
            <a:extLst>
              <a:ext uri="{FF2B5EF4-FFF2-40B4-BE49-F238E27FC236}">
                <a16:creationId xmlns:a16="http://schemas.microsoft.com/office/drawing/2014/main" id="{13DD1CA4-E84D-42A4-B2DF-C23E235EF8CB}"/>
              </a:ext>
            </a:extLst>
          </p:cNvPr>
          <p:cNvSpPr txBox="1"/>
          <p:nvPr/>
        </p:nvSpPr>
        <p:spPr>
          <a:xfrm>
            <a:off x="8290969" y="5335465"/>
            <a:ext cx="3254199" cy="523220"/>
          </a:xfrm>
          <a:prstGeom prst="rect">
            <a:avLst/>
          </a:prstGeom>
          <a:noFill/>
        </p:spPr>
        <p:txBody>
          <a:bodyPr wrap="square" rtlCol="0">
            <a:spAutoFit/>
          </a:bodyPr>
          <a:lstStyle/>
          <a:p>
            <a:r>
              <a:rPr lang="en-GB" sz="2800" b="1" dirty="0"/>
              <a:t>‘Non-traditional’</a:t>
            </a:r>
          </a:p>
        </p:txBody>
      </p:sp>
    </p:spTree>
    <p:extLst>
      <p:ext uri="{BB962C8B-B14F-4D97-AF65-F5344CB8AC3E}">
        <p14:creationId xmlns:p14="http://schemas.microsoft.com/office/powerpoint/2010/main" val="7347514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8AB96AC-8B1C-4494-BF3B-5D06C0802E95}"/>
              </a:ext>
            </a:extLst>
          </p:cNvPr>
          <p:cNvSpPr txBox="1"/>
          <p:nvPr/>
        </p:nvSpPr>
        <p:spPr>
          <a:xfrm>
            <a:off x="1076960" y="1017679"/>
            <a:ext cx="10048240" cy="2806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2800" dirty="0">
                <a:effectLst/>
                <a:latin typeface="Arial" panose="020B0604020202020204" pitchFamily="34" charset="0"/>
                <a:ea typeface="Calibri" panose="020F0502020204030204" pitchFamily="34" charset="0"/>
              </a:rPr>
              <a:t>In Gillies’ </a:t>
            </a:r>
            <a:r>
              <a:rPr lang="en-US" sz="2800" dirty="0">
                <a:effectLst/>
                <a:latin typeface="Arial" panose="020B0604020202020204" pitchFamily="34" charset="0"/>
                <a:ea typeface="Calibri" panose="020F0502020204030204" pitchFamily="34" charset="0"/>
              </a:rPr>
              <a:t>(2006)</a:t>
            </a:r>
            <a:r>
              <a:rPr lang="en-GB" sz="2800" dirty="0">
                <a:effectLst/>
                <a:latin typeface="Arial" panose="020B0604020202020204" pitchFamily="34" charset="0"/>
                <a:ea typeface="Calibri" panose="020F0502020204030204" pitchFamily="34" charset="0"/>
              </a:rPr>
              <a:t> research with working-class mothers who were experiencing marginalisation as a result of the inequalities which they experienced, she comments that working-class mothers’ involvement in school life were often more orientated toward </a:t>
            </a:r>
            <a:r>
              <a:rPr lang="en-GB" sz="2800" i="1" dirty="0">
                <a:solidFill>
                  <a:srgbClr val="00B0F0"/>
                </a:solidFill>
                <a:effectLst/>
                <a:latin typeface="Arial" panose="020B0604020202020204" pitchFamily="34" charset="0"/>
                <a:ea typeface="Calibri" panose="020F0502020204030204" pitchFamily="34" charset="0"/>
              </a:rPr>
              <a:t>‘keeping children safe, soothing feelings of failure and low self-worth, and challenging injustice’ </a:t>
            </a:r>
            <a:r>
              <a:rPr lang="en-GB" sz="2800" dirty="0">
                <a:effectLst/>
                <a:latin typeface="Arial" panose="020B0604020202020204" pitchFamily="34" charset="0"/>
                <a:ea typeface="Calibri" panose="020F0502020204030204" pitchFamily="34" charset="0"/>
              </a:rPr>
              <a:t>(p.292)</a:t>
            </a:r>
            <a:endParaRPr lang="en-GB" sz="2800" dirty="0"/>
          </a:p>
        </p:txBody>
      </p:sp>
      <p:sp>
        <p:nvSpPr>
          <p:cNvPr id="7" name="TextBox 6">
            <a:extLst>
              <a:ext uri="{FF2B5EF4-FFF2-40B4-BE49-F238E27FC236}">
                <a16:creationId xmlns:a16="http://schemas.microsoft.com/office/drawing/2014/main" id="{71B516C5-6412-42A5-8BE5-1799945083F0}"/>
              </a:ext>
            </a:extLst>
          </p:cNvPr>
          <p:cNvSpPr txBox="1"/>
          <p:nvPr/>
        </p:nvSpPr>
        <p:spPr>
          <a:xfrm>
            <a:off x="1076960" y="4643382"/>
            <a:ext cx="10779760" cy="8679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2800" dirty="0">
                <a:solidFill>
                  <a:srgbClr val="F3A0BC"/>
                </a:solidFill>
              </a:rPr>
              <a:t>Ball, Stephen J., et al. Degrees of choice : class, race, gender and higher education. United Kingdom, Trentham, 2005.</a:t>
            </a:r>
          </a:p>
        </p:txBody>
      </p:sp>
    </p:spTree>
    <p:extLst>
      <p:ext uri="{BB962C8B-B14F-4D97-AF65-F5344CB8AC3E}">
        <p14:creationId xmlns:p14="http://schemas.microsoft.com/office/powerpoint/2010/main" val="20554554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500E2D-4E5A-41ED-8AD7-FF93CC0EA277}"/>
              </a:ext>
            </a:extLst>
          </p:cNvPr>
          <p:cNvSpPr txBox="1"/>
          <p:nvPr/>
        </p:nvSpPr>
        <p:spPr>
          <a:xfrm>
            <a:off x="332301" y="330555"/>
            <a:ext cx="10246901" cy="646331"/>
          </a:xfrm>
          <a:prstGeom prst="rect">
            <a:avLst/>
          </a:prstGeom>
          <a:noFill/>
        </p:spPr>
        <p:txBody>
          <a:bodyPr wrap="square" rtlCol="0">
            <a:spAutoFit/>
          </a:bodyPr>
          <a:lstStyle/>
          <a:p>
            <a:r>
              <a:rPr lang="en-GB" sz="4000" b="1" dirty="0"/>
              <a:t>Educational institutions: Threat and Risk </a:t>
            </a:r>
          </a:p>
        </p:txBody>
      </p:sp>
      <p:sp>
        <p:nvSpPr>
          <p:cNvPr id="5" name="TextBox 4">
            <a:extLst>
              <a:ext uri="{FF2B5EF4-FFF2-40B4-BE49-F238E27FC236}">
                <a16:creationId xmlns:a16="http://schemas.microsoft.com/office/drawing/2014/main" id="{526F70B2-0E2F-4F24-92BD-AA943FC5ADE3}"/>
              </a:ext>
            </a:extLst>
          </p:cNvPr>
          <p:cNvSpPr txBox="1"/>
          <p:nvPr/>
        </p:nvSpPr>
        <p:spPr>
          <a:xfrm>
            <a:off x="332301" y="1646583"/>
            <a:ext cx="11190832" cy="4724883"/>
          </a:xfrm>
          <a:prstGeom prst="rect">
            <a:avLst/>
          </a:prstGeom>
          <a:noFill/>
        </p:spPr>
        <p:txBody>
          <a:bodyPr wrap="square">
            <a:spAutoFit/>
          </a:bodyPr>
          <a:lstStyle/>
          <a:p>
            <a:pPr algn="l">
              <a:lnSpc>
                <a:spcPct val="150000"/>
              </a:lnSpc>
              <a:spcAft>
                <a:spcPts val="80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Gillies, V. (2006) Marginalised mothers: Exploring working class experiences of parenting. Routledge.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80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Gillies, V. (2006) 'Working class mothers and school life: Exploring the role of emotional capital', Gender and Education, 18(3), pp. 281-293.</a:t>
            </a:r>
          </a:p>
          <a:p>
            <a:pPr>
              <a:lnSpc>
                <a:spcPct val="150000"/>
              </a:lnSpc>
              <a:spcAft>
                <a:spcPts val="80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Reay, D., David, M.E. and Ball, S. (2005) Degrees of Choice: social class, race and gender in higher education. 1 </a:t>
            </a:r>
            <a:r>
              <a:rPr lang="en-GB" sz="1600" dirty="0" err="1">
                <a:effectLst/>
                <a:latin typeface="Arial" panose="020B0604020202020204" pitchFamily="34" charset="0"/>
                <a:ea typeface="Calibri" panose="020F0502020204030204" pitchFamily="34" charset="0"/>
                <a:cs typeface="Times New Roman" panose="02020603050405020304" pitchFamily="18" charset="0"/>
              </a:rPr>
              <a:t>edn</a:t>
            </a:r>
            <a:r>
              <a:rPr lang="en-GB" sz="1600" dirty="0">
                <a:effectLst/>
                <a:latin typeface="Arial" panose="020B0604020202020204" pitchFamily="34" charset="0"/>
                <a:ea typeface="Calibri" panose="020F0502020204030204" pitchFamily="34" charset="0"/>
                <a:cs typeface="Times New Roman" panose="02020603050405020304" pitchFamily="18" charset="0"/>
              </a:rPr>
              <a:t>. Trentham Books.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1600" dirty="0" err="1">
                <a:effectLst/>
                <a:latin typeface="Arial" panose="020B0604020202020204" pitchFamily="34" charset="0"/>
                <a:ea typeface="Calibri" panose="020F0502020204030204" pitchFamily="34" charset="0"/>
                <a:cs typeface="Times New Roman" panose="02020603050405020304" pitchFamily="18" charset="0"/>
              </a:rPr>
              <a:t>Skeggs</a:t>
            </a:r>
            <a:r>
              <a:rPr lang="en-GB" sz="1600" dirty="0">
                <a:effectLst/>
                <a:latin typeface="Arial" panose="020B0604020202020204" pitchFamily="34" charset="0"/>
                <a:ea typeface="Calibri" panose="020F0502020204030204" pitchFamily="34" charset="0"/>
                <a:cs typeface="Times New Roman" panose="02020603050405020304" pitchFamily="18" charset="0"/>
              </a:rPr>
              <a:t>, B. and Loveday, V. (2012) 'Struggles for value: value practices, injustice, judgment, affect and the idea of class', The British Journal of Sociology, 63(3), pp. 472-490.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800"/>
              </a:spcAft>
            </a:pPr>
            <a:r>
              <a:rPr lang="en-GB" sz="1600" dirty="0" err="1">
                <a:latin typeface="Arial" panose="020B0604020202020204" pitchFamily="34" charset="0"/>
                <a:ea typeface="Calibri" panose="020F0502020204030204" pitchFamily="34" charset="0"/>
                <a:cs typeface="Times New Roman" panose="02020603050405020304" pitchFamily="18" charset="0"/>
              </a:rPr>
              <a:t>Rollock</a:t>
            </a:r>
            <a:r>
              <a:rPr lang="en-GB" sz="1600" dirty="0">
                <a:latin typeface="Arial" panose="020B0604020202020204" pitchFamily="34" charset="0"/>
                <a:ea typeface="Calibri" panose="020F0502020204030204" pitchFamily="34" charset="0"/>
                <a:cs typeface="Times New Roman" panose="02020603050405020304" pitchFamily="18" charset="0"/>
              </a:rPr>
              <a:t>, N., Gillborn, D., Vincent, C. and Ball, S.J., 2014. The colour of class: The educational strategies of the Black middle classes. Routledge.</a:t>
            </a:r>
          </a:p>
          <a:p>
            <a:pPr algn="l">
              <a:lnSpc>
                <a:spcPct val="150000"/>
              </a:lnSpc>
              <a:spcAft>
                <a:spcPts val="800"/>
              </a:spcAft>
            </a:pPr>
            <a:endParaRPr lang="en-GB" sz="1600" dirty="0">
              <a:latin typeface="Arial" panose="020B0604020202020204" pitchFamily="34" charset="0"/>
              <a:ea typeface="Calibri" panose="020F0502020204030204" pitchFamily="34" charset="0"/>
              <a:cs typeface="Times New Roman" panose="02020603050405020304" pitchFamily="18" charset="0"/>
            </a:endParaRPr>
          </a:p>
          <a:p>
            <a:pPr algn="l">
              <a:lnSpc>
                <a:spcPct val="150000"/>
              </a:lnSpc>
              <a:spcAft>
                <a:spcPts val="800"/>
              </a:spcAft>
            </a:pPr>
            <a:endParaRPr lang="en-GB" sz="16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796620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1336DF-D748-41DB-A38B-3101B7E1EE2D}"/>
              </a:ext>
            </a:extLst>
          </p:cNvPr>
          <p:cNvSpPr txBox="1"/>
          <p:nvPr/>
        </p:nvSpPr>
        <p:spPr>
          <a:xfrm>
            <a:off x="1516360" y="1780097"/>
            <a:ext cx="9159279" cy="2308324"/>
          </a:xfrm>
          <a:prstGeom prst="rect">
            <a:avLst/>
          </a:prstGeom>
          <a:noFill/>
        </p:spPr>
        <p:txBody>
          <a:bodyPr wrap="square" rtlCol="0">
            <a:spAutoFit/>
          </a:bodyPr>
          <a:lstStyle/>
          <a:p>
            <a:pPr algn="ctr"/>
            <a:r>
              <a:rPr lang="en-GB" sz="4000" dirty="0"/>
              <a:t>With this in mind</a:t>
            </a:r>
            <a:r>
              <a:rPr lang="en-GB" sz="4000" b="1" dirty="0"/>
              <a:t> why would we rely, almost exclusively, on schools as our primary sites of engagement in outreach?</a:t>
            </a:r>
          </a:p>
        </p:txBody>
      </p:sp>
    </p:spTree>
    <p:extLst>
      <p:ext uri="{BB962C8B-B14F-4D97-AF65-F5344CB8AC3E}">
        <p14:creationId xmlns:p14="http://schemas.microsoft.com/office/powerpoint/2010/main" val="788419175"/>
      </p:ext>
    </p:extLst>
  </p:cSld>
  <p:clrMapOvr>
    <a:masterClrMapping/>
  </p:clrMapOvr>
  <p:transition spd="med"/>
</p:sld>
</file>

<file path=ppt/theme/theme1.xml><?xml version="1.0" encoding="utf-8"?>
<a:theme xmlns:a="http://schemas.openxmlformats.org/drawingml/2006/main" name="AUB - Powerpoint Templat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normAutofit/>
      </a:bodyPr>
      <a:lstStyle>
        <a:defPPr marL="0" marR="0" indent="0" algn="l" defTabSz="914400" rtl="0" fontAlgn="auto" latinLnBrk="0" hangingPunct="0">
          <a:lnSpc>
            <a:spcPct val="90000"/>
          </a:lnSpc>
          <a:spcBef>
            <a:spcPts val="0"/>
          </a:spcBef>
          <a:spcAft>
            <a:spcPts val="0"/>
          </a:spcAft>
          <a:buClrTx/>
          <a:buSzTx/>
          <a:buFontTx/>
          <a:buNone/>
          <a:tabLst/>
          <a:defRPr kumimoji="0" sz="4400" b="1" i="0" u="none" strike="noStrike" cap="none" spc="0" normalizeH="0" baseline="0">
            <a:ln>
              <a:noFill/>
            </a:ln>
            <a:solidFill>
              <a:srgbClr val="FFFFF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AUB_PPT_Template_Marketing" id="{D90AC380-4456-0E44-B5A3-E310091A4E5C}" vid="{11BBD171-C611-A04C-BCBF-841104D348AC}"/>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normAutofit/>
      </a:bodyPr>
      <a:lstStyle>
        <a:defPPr marL="0" marR="0" indent="0" algn="l" defTabSz="914400" rtl="0" fontAlgn="auto" latinLnBrk="0" hangingPunct="0">
          <a:lnSpc>
            <a:spcPct val="90000"/>
          </a:lnSpc>
          <a:spcBef>
            <a:spcPts val="0"/>
          </a:spcBef>
          <a:spcAft>
            <a:spcPts val="0"/>
          </a:spcAft>
          <a:buClrTx/>
          <a:buSzTx/>
          <a:buFontTx/>
          <a:buNone/>
          <a:tabLst/>
          <a:defRPr kumimoji="0" sz="4400" b="1" i="0" u="none" strike="noStrike" cap="none" spc="0" normalizeH="0" baseline="0">
            <a:ln>
              <a:noFill/>
            </a:ln>
            <a:solidFill>
              <a:srgbClr val="FFFFF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9e13efe1-8c0e-47ec-9e1b-2888edd94241">AUBDOCUMENT-331-11</_dlc_DocId>
    <_dlc_DocIdUrl xmlns="9e13efe1-8c0e-47ec-9e1b-2888edd94241">
      <Url>https://intranet.aub.ac.uk/marketing/_layouts/15/DocIdRedir.aspx?ID=AUBDOCUMENT-331-11</Url>
      <Description>AUBDOCUMENT-331-11</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2AA684C37670946B84697CD1D9926B3" ma:contentTypeVersion="2" ma:contentTypeDescription="Create a new document." ma:contentTypeScope="" ma:versionID="ae7fb741bd19f2927eb6e03ae0552609">
  <xsd:schema xmlns:xsd="http://www.w3.org/2001/XMLSchema" xmlns:xs="http://www.w3.org/2001/XMLSchema" xmlns:p="http://schemas.microsoft.com/office/2006/metadata/properties" xmlns:ns2="9e13efe1-8c0e-47ec-9e1b-2888edd94241" targetNamespace="http://schemas.microsoft.com/office/2006/metadata/properties" ma:root="true" ma:fieldsID="6eb65711ba697283404fde8c3e87a7a3" ns2:_="">
    <xsd:import namespace="9e13efe1-8c0e-47ec-9e1b-2888edd9424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13efe1-8c0e-47ec-9e1b-2888edd9424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A85E1D-00D4-4627-9254-EDE2FA9EC182}">
  <ds:schemaRefs>
    <ds:schemaRef ds:uri="http://schemas.microsoft.com/sharepoint/events"/>
  </ds:schemaRefs>
</ds:datastoreItem>
</file>

<file path=customXml/itemProps2.xml><?xml version="1.0" encoding="utf-8"?>
<ds:datastoreItem xmlns:ds="http://schemas.openxmlformats.org/officeDocument/2006/customXml" ds:itemID="{0EEDFDC8-FFBA-406A-A1B3-8CDEAF8BD571}">
  <ds:schemaRefs>
    <ds:schemaRef ds:uri="http://schemas.microsoft.com/office/2006/metadata/properties"/>
    <ds:schemaRef ds:uri="http://schemas.microsoft.com/office/infopath/2007/PartnerControls"/>
    <ds:schemaRef ds:uri="9e13efe1-8c0e-47ec-9e1b-2888edd94241"/>
  </ds:schemaRefs>
</ds:datastoreItem>
</file>

<file path=customXml/itemProps3.xml><?xml version="1.0" encoding="utf-8"?>
<ds:datastoreItem xmlns:ds="http://schemas.openxmlformats.org/officeDocument/2006/customXml" ds:itemID="{94C0EB7A-0116-4D55-818A-65D6961B2C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13efe1-8c0e-47ec-9e1b-2888edd942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86ADBCC-C35D-42B2-AEE5-DC85F0EE99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5386</TotalTime>
  <Words>1931</Words>
  <Application>Microsoft Office PowerPoint</Application>
  <PresentationFormat>Widescreen</PresentationFormat>
  <Paragraphs>95</Paragraphs>
  <Slides>27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foco light</vt:lpstr>
      <vt:lpstr>Helvetica</vt:lpstr>
      <vt:lpstr>Symbol</vt:lpstr>
      <vt:lpstr>AUB - Powerpoint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Harmer</dc:creator>
  <cp:lastModifiedBy>Alex Blower</cp:lastModifiedBy>
  <cp:revision>37</cp:revision>
  <dcterms:created xsi:type="dcterms:W3CDTF">2017-08-23T13:32:05Z</dcterms:created>
  <dcterms:modified xsi:type="dcterms:W3CDTF">2022-01-06T16:07:59Z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c9ec14ab-f127-4d1b-af66-ac9bef92eaa3</vt:lpwstr>
  </property>
  <property fmtid="{D5CDD505-2E9C-101B-9397-08002B2CF9AE}" pid="3" name="ContentTypeId">
    <vt:lpwstr>0x01010002AA684C37670946B84697CD1D9926B3</vt:lpwstr>
  </property>
</Properties>
</file>