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271" r:id="rId6"/>
    <p:sldId id="279" r:id="rId7"/>
    <p:sldId id="278" r:id="rId8"/>
    <p:sldId id="284" r:id="rId9"/>
    <p:sldId id="282" r:id="rId10"/>
    <p:sldId id="280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43FF"/>
    <a:srgbClr val="F1E1ED"/>
    <a:srgbClr val="FF00FF"/>
    <a:srgbClr val="F0F8FF"/>
    <a:srgbClr val="F8F8FF"/>
    <a:srgbClr val="F0FFFF"/>
    <a:srgbClr val="F0F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5D381-120C-453E-B5A1-DEB9BFC43CB0}" v="751" dt="2021-12-03T17:52:14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86370" autoAdjust="0"/>
  </p:normalViewPr>
  <p:slideViewPr>
    <p:cSldViewPr snapToGrid="0">
      <p:cViewPr varScale="1">
        <p:scale>
          <a:sx n="57" d="100"/>
          <a:sy n="57" d="100"/>
        </p:scale>
        <p:origin x="98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2400" y="-58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Winwood" userId="ceab8ada-33e2-43e6-84ca-c35551f2a98b" providerId="ADAL" clId="{4D9B676E-B242-4558-BE98-FB8259250591}"/>
    <pc:docChg chg="undo custSel addSld delSld modSld sldOrd">
      <pc:chgData name="Daniel Winwood" userId="ceab8ada-33e2-43e6-84ca-c35551f2a98b" providerId="ADAL" clId="{4D9B676E-B242-4558-BE98-FB8259250591}" dt="2021-12-02T14:49:51.628" v="1463" actId="20577"/>
      <pc:docMkLst>
        <pc:docMk/>
      </pc:docMkLst>
      <pc:sldChg chg="modSp mod">
        <pc:chgData name="Daniel Winwood" userId="ceab8ada-33e2-43e6-84ca-c35551f2a98b" providerId="ADAL" clId="{4D9B676E-B242-4558-BE98-FB8259250591}" dt="2021-12-02T09:41:26.887" v="175" actId="1076"/>
        <pc:sldMkLst>
          <pc:docMk/>
          <pc:sldMk cId="3461846718" sldId="256"/>
        </pc:sldMkLst>
        <pc:spChg chg="mod">
          <ac:chgData name="Daniel Winwood" userId="ceab8ada-33e2-43e6-84ca-c35551f2a98b" providerId="ADAL" clId="{4D9B676E-B242-4558-BE98-FB8259250591}" dt="2021-12-02T09:41:26.887" v="175" actId="1076"/>
          <ac:spMkLst>
            <pc:docMk/>
            <pc:sldMk cId="3461846718" sldId="256"/>
            <ac:spMk id="4" creationId="{98240260-F09E-4EE7-99D1-A8FD10A72399}"/>
          </ac:spMkLst>
        </pc:spChg>
      </pc:sldChg>
      <pc:sldChg chg="modSp mod modAnim">
        <pc:chgData name="Daniel Winwood" userId="ceab8ada-33e2-43e6-84ca-c35551f2a98b" providerId="ADAL" clId="{4D9B676E-B242-4558-BE98-FB8259250591}" dt="2021-12-02T14:05:18.712" v="1454"/>
        <pc:sldMkLst>
          <pc:docMk/>
          <pc:sldMk cId="3818679572" sldId="271"/>
        </pc:sldMkLst>
        <pc:spChg chg="mod">
          <ac:chgData name="Daniel Winwood" userId="ceab8ada-33e2-43e6-84ca-c35551f2a98b" providerId="ADAL" clId="{4D9B676E-B242-4558-BE98-FB8259250591}" dt="2021-12-02T09:46:52.215" v="221" actId="122"/>
          <ac:spMkLst>
            <pc:docMk/>
            <pc:sldMk cId="3818679572" sldId="271"/>
            <ac:spMk id="2" creationId="{6C65CFC8-97F9-4ACB-9F99-80134B1A0B98}"/>
          </ac:spMkLst>
        </pc:spChg>
        <pc:spChg chg="mod">
          <ac:chgData name="Daniel Winwood" userId="ceab8ada-33e2-43e6-84ca-c35551f2a98b" providerId="ADAL" clId="{4D9B676E-B242-4558-BE98-FB8259250591}" dt="2021-12-02T14:05:01.942" v="1451" actId="1076"/>
          <ac:spMkLst>
            <pc:docMk/>
            <pc:sldMk cId="3818679572" sldId="271"/>
            <ac:spMk id="3" creationId="{B10B3EB2-FC00-45A3-A6E6-B5461C481D1A}"/>
          </ac:spMkLst>
        </pc:spChg>
      </pc:sldChg>
      <pc:sldChg chg="modSp new del mod">
        <pc:chgData name="Daniel Winwood" userId="ceab8ada-33e2-43e6-84ca-c35551f2a98b" providerId="ADAL" clId="{4D9B676E-B242-4558-BE98-FB8259250591}" dt="2021-12-02T11:28:45.241" v="639" actId="47"/>
        <pc:sldMkLst>
          <pc:docMk/>
          <pc:sldMk cId="3756140291" sldId="272"/>
        </pc:sldMkLst>
        <pc:spChg chg="mod">
          <ac:chgData name="Daniel Winwood" userId="ceab8ada-33e2-43e6-84ca-c35551f2a98b" providerId="ADAL" clId="{4D9B676E-B242-4558-BE98-FB8259250591}" dt="2021-12-02T08:13:40.454" v="1"/>
          <ac:spMkLst>
            <pc:docMk/>
            <pc:sldMk cId="3756140291" sldId="272"/>
            <ac:spMk id="3" creationId="{7775E137-6897-4238-8015-D09AE3F29236}"/>
          </ac:spMkLst>
        </pc:spChg>
      </pc:sldChg>
      <pc:sldChg chg="modSp new del mod ord">
        <pc:chgData name="Daniel Winwood" userId="ceab8ada-33e2-43e6-84ca-c35551f2a98b" providerId="ADAL" clId="{4D9B676E-B242-4558-BE98-FB8259250591}" dt="2021-12-02T10:27:11.120" v="354" actId="47"/>
        <pc:sldMkLst>
          <pc:docMk/>
          <pc:sldMk cId="958593078" sldId="273"/>
        </pc:sldMkLst>
        <pc:spChg chg="mod">
          <ac:chgData name="Daniel Winwood" userId="ceab8ada-33e2-43e6-84ca-c35551f2a98b" providerId="ADAL" clId="{4D9B676E-B242-4558-BE98-FB8259250591}" dt="2021-12-02T09:45:45.279" v="196" actId="20577"/>
          <ac:spMkLst>
            <pc:docMk/>
            <pc:sldMk cId="958593078" sldId="273"/>
            <ac:spMk id="2" creationId="{D4470DB2-B7D9-410B-B757-53F105960B25}"/>
          </ac:spMkLst>
        </pc:spChg>
        <pc:spChg chg="mod">
          <ac:chgData name="Daniel Winwood" userId="ceab8ada-33e2-43e6-84ca-c35551f2a98b" providerId="ADAL" clId="{4D9B676E-B242-4558-BE98-FB8259250591}" dt="2021-12-02T08:43:20.522" v="16" actId="20577"/>
          <ac:spMkLst>
            <pc:docMk/>
            <pc:sldMk cId="958593078" sldId="273"/>
            <ac:spMk id="3" creationId="{FA20EA65-DA7F-43DF-85A6-4FCFC62EA4E2}"/>
          </ac:spMkLst>
        </pc:spChg>
      </pc:sldChg>
      <pc:sldChg chg="modSp new mod">
        <pc:chgData name="Daniel Winwood" userId="ceab8ada-33e2-43e6-84ca-c35551f2a98b" providerId="ADAL" clId="{4D9B676E-B242-4558-BE98-FB8259250591}" dt="2021-12-02T09:40:22.596" v="149" actId="14100"/>
        <pc:sldMkLst>
          <pc:docMk/>
          <pc:sldMk cId="538880893" sldId="274"/>
        </pc:sldMkLst>
        <pc:spChg chg="mod">
          <ac:chgData name="Daniel Winwood" userId="ceab8ada-33e2-43e6-84ca-c35551f2a98b" providerId="ADAL" clId="{4D9B676E-B242-4558-BE98-FB8259250591}" dt="2021-12-02T09:40:07.310" v="148" actId="122"/>
          <ac:spMkLst>
            <pc:docMk/>
            <pc:sldMk cId="538880893" sldId="274"/>
            <ac:spMk id="2" creationId="{E39B050B-8CD4-48C1-8942-0D623EC51D71}"/>
          </ac:spMkLst>
        </pc:spChg>
        <pc:spChg chg="mod">
          <ac:chgData name="Daniel Winwood" userId="ceab8ada-33e2-43e6-84ca-c35551f2a98b" providerId="ADAL" clId="{4D9B676E-B242-4558-BE98-FB8259250591}" dt="2021-12-02T09:40:22.596" v="149" actId="14100"/>
          <ac:spMkLst>
            <pc:docMk/>
            <pc:sldMk cId="538880893" sldId="274"/>
            <ac:spMk id="3" creationId="{33B3B9BE-FC44-4635-90AF-6F0B478B6ED2}"/>
          </ac:spMkLst>
        </pc:spChg>
      </pc:sldChg>
      <pc:sldChg chg="add del">
        <pc:chgData name="Daniel Winwood" userId="ceab8ada-33e2-43e6-84ca-c35551f2a98b" providerId="ADAL" clId="{4D9B676E-B242-4558-BE98-FB8259250591}" dt="2021-12-02T10:27:13.227" v="355" actId="47"/>
        <pc:sldMkLst>
          <pc:docMk/>
          <pc:sldMk cId="304331543" sldId="275"/>
        </pc:sldMkLst>
      </pc:sldChg>
      <pc:sldChg chg="new del">
        <pc:chgData name="Daniel Winwood" userId="ceab8ada-33e2-43e6-84ca-c35551f2a98b" providerId="ADAL" clId="{4D9B676E-B242-4558-BE98-FB8259250591}" dt="2021-12-02T11:29:44.243" v="787" actId="47"/>
        <pc:sldMkLst>
          <pc:docMk/>
          <pc:sldMk cId="3498558791" sldId="276"/>
        </pc:sldMkLst>
      </pc:sldChg>
      <pc:sldChg chg="modSp new mod">
        <pc:chgData name="Daniel Winwood" userId="ceab8ada-33e2-43e6-84ca-c35551f2a98b" providerId="ADAL" clId="{4D9B676E-B242-4558-BE98-FB8259250591}" dt="2021-12-02T11:53:03.605" v="1177" actId="20577"/>
        <pc:sldMkLst>
          <pc:docMk/>
          <pc:sldMk cId="379747060" sldId="277"/>
        </pc:sldMkLst>
        <pc:spChg chg="mod">
          <ac:chgData name="Daniel Winwood" userId="ceab8ada-33e2-43e6-84ca-c35551f2a98b" providerId="ADAL" clId="{4D9B676E-B242-4558-BE98-FB8259250591}" dt="2021-12-02T11:52:08.680" v="1163" actId="20577"/>
          <ac:spMkLst>
            <pc:docMk/>
            <pc:sldMk cId="379747060" sldId="277"/>
            <ac:spMk id="2" creationId="{F6D5B6EA-24AB-4E23-887D-B37E1441E1F7}"/>
          </ac:spMkLst>
        </pc:spChg>
        <pc:spChg chg="mod">
          <ac:chgData name="Daniel Winwood" userId="ceab8ada-33e2-43e6-84ca-c35551f2a98b" providerId="ADAL" clId="{4D9B676E-B242-4558-BE98-FB8259250591}" dt="2021-12-02T11:53:03.605" v="1177" actId="20577"/>
          <ac:spMkLst>
            <pc:docMk/>
            <pc:sldMk cId="379747060" sldId="277"/>
            <ac:spMk id="3" creationId="{1B6B8EEB-7530-42CA-B592-E483958D9501}"/>
          </ac:spMkLst>
        </pc:spChg>
      </pc:sldChg>
      <pc:sldChg chg="modSp new mod modAnim">
        <pc:chgData name="Daniel Winwood" userId="ceab8ada-33e2-43e6-84ca-c35551f2a98b" providerId="ADAL" clId="{4D9B676E-B242-4558-BE98-FB8259250591}" dt="2021-12-02T14:49:51.628" v="1463" actId="20577"/>
        <pc:sldMkLst>
          <pc:docMk/>
          <pc:sldMk cId="1959887484" sldId="278"/>
        </pc:sldMkLst>
        <pc:spChg chg="mod">
          <ac:chgData name="Daniel Winwood" userId="ceab8ada-33e2-43e6-84ca-c35551f2a98b" providerId="ADAL" clId="{4D9B676E-B242-4558-BE98-FB8259250591}" dt="2021-12-02T10:27:05.355" v="353" actId="20577"/>
          <ac:spMkLst>
            <pc:docMk/>
            <pc:sldMk cId="1959887484" sldId="278"/>
            <ac:spMk id="2" creationId="{FD0B65C8-CDC3-4313-B361-3950EDE844B6}"/>
          </ac:spMkLst>
        </pc:spChg>
        <pc:spChg chg="mod">
          <ac:chgData name="Daniel Winwood" userId="ceab8ada-33e2-43e6-84ca-c35551f2a98b" providerId="ADAL" clId="{4D9B676E-B242-4558-BE98-FB8259250591}" dt="2021-12-02T14:49:51.628" v="1463" actId="20577"/>
          <ac:spMkLst>
            <pc:docMk/>
            <pc:sldMk cId="1959887484" sldId="278"/>
            <ac:spMk id="3" creationId="{92E00FD5-A34F-4101-A481-8EA83A1FD584}"/>
          </ac:spMkLst>
        </pc:spChg>
      </pc:sldChg>
      <pc:sldChg chg="modSp new mod ord">
        <pc:chgData name="Daniel Winwood" userId="ceab8ada-33e2-43e6-84ca-c35551f2a98b" providerId="ADAL" clId="{4D9B676E-B242-4558-BE98-FB8259250591}" dt="2021-12-02T11:29:38.942" v="786" actId="20577"/>
        <pc:sldMkLst>
          <pc:docMk/>
          <pc:sldMk cId="2375463792" sldId="279"/>
        </pc:sldMkLst>
        <pc:spChg chg="mod">
          <ac:chgData name="Daniel Winwood" userId="ceab8ada-33e2-43e6-84ca-c35551f2a98b" providerId="ADAL" clId="{4D9B676E-B242-4558-BE98-FB8259250591}" dt="2021-12-02T10:26:14.476" v="335" actId="20577"/>
          <ac:spMkLst>
            <pc:docMk/>
            <pc:sldMk cId="2375463792" sldId="279"/>
            <ac:spMk id="2" creationId="{D8FEC8AB-42DE-409D-B557-1376141D1A43}"/>
          </ac:spMkLst>
        </pc:spChg>
        <pc:spChg chg="mod">
          <ac:chgData name="Daniel Winwood" userId="ceab8ada-33e2-43e6-84ca-c35551f2a98b" providerId="ADAL" clId="{4D9B676E-B242-4558-BE98-FB8259250591}" dt="2021-12-02T11:29:38.942" v="786" actId="20577"/>
          <ac:spMkLst>
            <pc:docMk/>
            <pc:sldMk cId="2375463792" sldId="279"/>
            <ac:spMk id="3" creationId="{074AA5BC-6F03-4C63-8D31-2A7331414BE9}"/>
          </ac:spMkLst>
        </pc:spChg>
      </pc:sldChg>
      <pc:sldChg chg="modSp new mod">
        <pc:chgData name="Daniel Winwood" userId="ceab8ada-33e2-43e6-84ca-c35551f2a98b" providerId="ADAL" clId="{4D9B676E-B242-4558-BE98-FB8259250591}" dt="2021-12-02T11:54:16.394" v="1257" actId="20577"/>
        <pc:sldMkLst>
          <pc:docMk/>
          <pc:sldMk cId="1214888912" sldId="280"/>
        </pc:sldMkLst>
        <pc:spChg chg="mod">
          <ac:chgData name="Daniel Winwood" userId="ceab8ada-33e2-43e6-84ca-c35551f2a98b" providerId="ADAL" clId="{4D9B676E-B242-4558-BE98-FB8259250591}" dt="2021-12-02T11:54:09.160" v="1247" actId="122"/>
          <ac:spMkLst>
            <pc:docMk/>
            <pc:sldMk cId="1214888912" sldId="280"/>
            <ac:spMk id="2" creationId="{00242CAD-6FA3-4605-B490-8A3AFAC97D2A}"/>
          </ac:spMkLst>
        </pc:spChg>
        <pc:spChg chg="mod">
          <ac:chgData name="Daniel Winwood" userId="ceab8ada-33e2-43e6-84ca-c35551f2a98b" providerId="ADAL" clId="{4D9B676E-B242-4558-BE98-FB8259250591}" dt="2021-12-02T11:54:16.394" v="1257" actId="20577"/>
          <ac:spMkLst>
            <pc:docMk/>
            <pc:sldMk cId="1214888912" sldId="280"/>
            <ac:spMk id="3" creationId="{DBCBF325-052B-45BE-88E3-9CBCD122B2C8}"/>
          </ac:spMkLst>
        </pc:spChg>
      </pc:sldChg>
      <pc:sldChg chg="modSp new mod">
        <pc:chgData name="Daniel Winwood" userId="ceab8ada-33e2-43e6-84ca-c35551f2a98b" providerId="ADAL" clId="{4D9B676E-B242-4558-BE98-FB8259250591}" dt="2021-12-02T11:54:23.932" v="1267" actId="20577"/>
        <pc:sldMkLst>
          <pc:docMk/>
          <pc:sldMk cId="2773922104" sldId="281"/>
        </pc:sldMkLst>
        <pc:spChg chg="mod">
          <ac:chgData name="Daniel Winwood" userId="ceab8ada-33e2-43e6-84ca-c35551f2a98b" providerId="ADAL" clId="{4D9B676E-B242-4558-BE98-FB8259250591}" dt="2021-12-02T11:54:23.932" v="1267" actId="20577"/>
          <ac:spMkLst>
            <pc:docMk/>
            <pc:sldMk cId="2773922104" sldId="281"/>
            <ac:spMk id="2" creationId="{DFDFC37A-C7AD-4096-802E-BE00DA88DE77}"/>
          </ac:spMkLst>
        </pc:spChg>
      </pc:sldChg>
    </pc:docChg>
  </pc:docChgLst>
  <pc:docChgLst>
    <pc:chgData name="Daniel Winwood" userId="ceab8ada-33e2-43e6-84ca-c35551f2a98b" providerId="ADAL" clId="{5185D381-120C-453E-B5A1-DEB9BFC43CB0}"/>
    <pc:docChg chg="undo custSel addSld delSld modSld">
      <pc:chgData name="Daniel Winwood" userId="ceab8ada-33e2-43e6-84ca-c35551f2a98b" providerId="ADAL" clId="{5185D381-120C-453E-B5A1-DEB9BFC43CB0}" dt="2021-12-03T17:52:14.995" v="1467" actId="20577"/>
      <pc:docMkLst>
        <pc:docMk/>
      </pc:docMkLst>
      <pc:sldChg chg="modSp mod">
        <pc:chgData name="Daniel Winwood" userId="ceab8ada-33e2-43e6-84ca-c35551f2a98b" providerId="ADAL" clId="{5185D381-120C-453E-B5A1-DEB9BFC43CB0}" dt="2021-12-01T13:36:09.885" v="0" actId="6549"/>
        <pc:sldMkLst>
          <pc:docMk/>
          <pc:sldMk cId="3461846718" sldId="256"/>
        </pc:sldMkLst>
        <pc:spChg chg="mod">
          <ac:chgData name="Daniel Winwood" userId="ceab8ada-33e2-43e6-84ca-c35551f2a98b" providerId="ADAL" clId="{5185D381-120C-453E-B5A1-DEB9BFC43CB0}" dt="2021-12-01T13:36:09.885" v="0" actId="6549"/>
          <ac:spMkLst>
            <pc:docMk/>
            <pc:sldMk cId="3461846718" sldId="256"/>
            <ac:spMk id="4" creationId="{98240260-F09E-4EE7-99D1-A8FD10A72399}"/>
          </ac:spMkLst>
        </pc:spChg>
      </pc:sldChg>
      <pc:sldChg chg="modSp mod modAnim">
        <pc:chgData name="Daniel Winwood" userId="ceab8ada-33e2-43e6-84ca-c35551f2a98b" providerId="ADAL" clId="{5185D381-120C-453E-B5A1-DEB9BFC43CB0}" dt="2021-12-03T17:45:22.510" v="1346" actId="20577"/>
        <pc:sldMkLst>
          <pc:docMk/>
          <pc:sldMk cId="3818679572" sldId="271"/>
        </pc:sldMkLst>
        <pc:spChg chg="mod">
          <ac:chgData name="Daniel Winwood" userId="ceab8ada-33e2-43e6-84ca-c35551f2a98b" providerId="ADAL" clId="{5185D381-120C-453E-B5A1-DEB9BFC43CB0}" dt="2021-12-03T17:45:22.510" v="1346" actId="20577"/>
          <ac:spMkLst>
            <pc:docMk/>
            <pc:sldMk cId="3818679572" sldId="271"/>
            <ac:spMk id="3" creationId="{B10B3EB2-FC00-45A3-A6E6-B5461C481D1A}"/>
          </ac:spMkLst>
        </pc:spChg>
      </pc:sldChg>
      <pc:sldChg chg="modSp del mod">
        <pc:chgData name="Daniel Winwood" userId="ceab8ada-33e2-43e6-84ca-c35551f2a98b" providerId="ADAL" clId="{5185D381-120C-453E-B5A1-DEB9BFC43CB0}" dt="2021-12-03T12:45:17.696" v="64" actId="47"/>
        <pc:sldMkLst>
          <pc:docMk/>
          <pc:sldMk cId="538880893" sldId="274"/>
        </pc:sldMkLst>
        <pc:spChg chg="mod">
          <ac:chgData name="Daniel Winwood" userId="ceab8ada-33e2-43e6-84ca-c35551f2a98b" providerId="ADAL" clId="{5185D381-120C-453E-B5A1-DEB9BFC43CB0}" dt="2021-12-03T12:44:52.087" v="60" actId="5793"/>
          <ac:spMkLst>
            <pc:docMk/>
            <pc:sldMk cId="538880893" sldId="274"/>
            <ac:spMk id="3" creationId="{33B3B9BE-FC44-4635-90AF-6F0B478B6ED2}"/>
          </ac:spMkLst>
        </pc:spChg>
      </pc:sldChg>
      <pc:sldChg chg="modSp mod">
        <pc:chgData name="Daniel Winwood" userId="ceab8ada-33e2-43e6-84ca-c35551f2a98b" providerId="ADAL" clId="{5185D381-120C-453E-B5A1-DEB9BFC43CB0}" dt="2021-12-03T16:05:17.485" v="874" actId="14100"/>
        <pc:sldMkLst>
          <pc:docMk/>
          <pc:sldMk cId="379747060" sldId="277"/>
        </pc:sldMkLst>
        <pc:spChg chg="mod">
          <ac:chgData name="Daniel Winwood" userId="ceab8ada-33e2-43e6-84ca-c35551f2a98b" providerId="ADAL" clId="{5185D381-120C-453E-B5A1-DEB9BFC43CB0}" dt="2021-12-03T16:05:13.141" v="873" actId="1076"/>
          <ac:spMkLst>
            <pc:docMk/>
            <pc:sldMk cId="379747060" sldId="277"/>
            <ac:spMk id="2" creationId="{F6D5B6EA-24AB-4E23-887D-B37E1441E1F7}"/>
          </ac:spMkLst>
        </pc:spChg>
        <pc:spChg chg="mod">
          <ac:chgData name="Daniel Winwood" userId="ceab8ada-33e2-43e6-84ca-c35551f2a98b" providerId="ADAL" clId="{5185D381-120C-453E-B5A1-DEB9BFC43CB0}" dt="2021-12-03T16:05:17.485" v="874" actId="14100"/>
          <ac:spMkLst>
            <pc:docMk/>
            <pc:sldMk cId="379747060" sldId="277"/>
            <ac:spMk id="3" creationId="{1B6B8EEB-7530-42CA-B592-E483958D9501}"/>
          </ac:spMkLst>
        </pc:spChg>
      </pc:sldChg>
      <pc:sldChg chg="addSp modSp mod modAnim">
        <pc:chgData name="Daniel Winwood" userId="ceab8ada-33e2-43e6-84ca-c35551f2a98b" providerId="ADAL" clId="{5185D381-120C-453E-B5A1-DEB9BFC43CB0}" dt="2021-12-03T17:47:52.355" v="1347" actId="20577"/>
        <pc:sldMkLst>
          <pc:docMk/>
          <pc:sldMk cId="1959887484" sldId="278"/>
        </pc:sldMkLst>
        <pc:spChg chg="mod">
          <ac:chgData name="Daniel Winwood" userId="ceab8ada-33e2-43e6-84ca-c35551f2a98b" providerId="ADAL" clId="{5185D381-120C-453E-B5A1-DEB9BFC43CB0}" dt="2021-12-03T15:58:34.615" v="847" actId="20577"/>
          <ac:spMkLst>
            <pc:docMk/>
            <pc:sldMk cId="1959887484" sldId="278"/>
            <ac:spMk id="2" creationId="{FD0B65C8-CDC3-4313-B361-3950EDE844B6}"/>
          </ac:spMkLst>
        </pc:spChg>
        <pc:spChg chg="mod">
          <ac:chgData name="Daniel Winwood" userId="ceab8ada-33e2-43e6-84ca-c35551f2a98b" providerId="ADAL" clId="{5185D381-120C-453E-B5A1-DEB9BFC43CB0}" dt="2021-12-03T17:47:52.355" v="1347" actId="20577"/>
          <ac:spMkLst>
            <pc:docMk/>
            <pc:sldMk cId="1959887484" sldId="278"/>
            <ac:spMk id="3" creationId="{92E00FD5-A34F-4101-A481-8EA83A1FD584}"/>
          </ac:spMkLst>
        </pc:spChg>
        <pc:spChg chg="add mod">
          <ac:chgData name="Daniel Winwood" userId="ceab8ada-33e2-43e6-84ca-c35551f2a98b" providerId="ADAL" clId="{5185D381-120C-453E-B5A1-DEB9BFC43CB0}" dt="2021-12-03T17:10:48.667" v="1340" actId="1076"/>
          <ac:spMkLst>
            <pc:docMk/>
            <pc:sldMk cId="1959887484" sldId="278"/>
            <ac:spMk id="5" creationId="{C9735B25-0A09-4346-A962-FBF8168E0063}"/>
          </ac:spMkLst>
        </pc:spChg>
      </pc:sldChg>
      <pc:sldChg chg="modSp mod modAnim">
        <pc:chgData name="Daniel Winwood" userId="ceab8ada-33e2-43e6-84ca-c35551f2a98b" providerId="ADAL" clId="{5185D381-120C-453E-B5A1-DEB9BFC43CB0}" dt="2021-12-03T17:03:37.493" v="1130" actId="20577"/>
        <pc:sldMkLst>
          <pc:docMk/>
          <pc:sldMk cId="2375463792" sldId="279"/>
        </pc:sldMkLst>
        <pc:spChg chg="mod">
          <ac:chgData name="Daniel Winwood" userId="ceab8ada-33e2-43e6-84ca-c35551f2a98b" providerId="ADAL" clId="{5185D381-120C-453E-B5A1-DEB9BFC43CB0}" dt="2021-12-03T15:58:28.080" v="834" actId="20577"/>
          <ac:spMkLst>
            <pc:docMk/>
            <pc:sldMk cId="2375463792" sldId="279"/>
            <ac:spMk id="2" creationId="{D8FEC8AB-42DE-409D-B557-1376141D1A43}"/>
          </ac:spMkLst>
        </pc:spChg>
        <pc:spChg chg="mod">
          <ac:chgData name="Daniel Winwood" userId="ceab8ada-33e2-43e6-84ca-c35551f2a98b" providerId="ADAL" clId="{5185D381-120C-453E-B5A1-DEB9BFC43CB0}" dt="2021-12-03T17:03:37.493" v="1130" actId="20577"/>
          <ac:spMkLst>
            <pc:docMk/>
            <pc:sldMk cId="2375463792" sldId="279"/>
            <ac:spMk id="3" creationId="{074AA5BC-6F03-4C63-8D31-2A7331414BE9}"/>
          </ac:spMkLst>
        </pc:spChg>
      </pc:sldChg>
      <pc:sldChg chg="modSp mod modAnim">
        <pc:chgData name="Daniel Winwood" userId="ceab8ada-33e2-43e6-84ca-c35551f2a98b" providerId="ADAL" clId="{5185D381-120C-453E-B5A1-DEB9BFC43CB0}" dt="2021-12-03T17:52:14.995" v="1467" actId="20577"/>
        <pc:sldMkLst>
          <pc:docMk/>
          <pc:sldMk cId="1214888912" sldId="280"/>
        </pc:sldMkLst>
        <pc:spChg chg="mod">
          <ac:chgData name="Daniel Winwood" userId="ceab8ada-33e2-43e6-84ca-c35551f2a98b" providerId="ADAL" clId="{5185D381-120C-453E-B5A1-DEB9BFC43CB0}" dt="2021-12-03T17:52:14.995" v="1467" actId="20577"/>
          <ac:spMkLst>
            <pc:docMk/>
            <pc:sldMk cId="1214888912" sldId="280"/>
            <ac:spMk id="3" creationId="{DBCBF325-052B-45BE-88E3-9CBCD122B2C8}"/>
          </ac:spMkLst>
        </pc:spChg>
      </pc:sldChg>
      <pc:sldChg chg="del">
        <pc:chgData name="Daniel Winwood" userId="ceab8ada-33e2-43e6-84ca-c35551f2a98b" providerId="ADAL" clId="{5185D381-120C-453E-B5A1-DEB9BFC43CB0}" dt="2021-12-03T14:13:55.248" v="309" actId="47"/>
        <pc:sldMkLst>
          <pc:docMk/>
          <pc:sldMk cId="2773922104" sldId="281"/>
        </pc:sldMkLst>
      </pc:sldChg>
      <pc:sldChg chg="modSp new mod modAnim">
        <pc:chgData name="Daniel Winwood" userId="ceab8ada-33e2-43e6-84ca-c35551f2a98b" providerId="ADAL" clId="{5185D381-120C-453E-B5A1-DEB9BFC43CB0}" dt="2021-12-03T17:09:37.482" v="1326" actId="14100"/>
        <pc:sldMkLst>
          <pc:docMk/>
          <pc:sldMk cId="3172294387" sldId="282"/>
        </pc:sldMkLst>
        <pc:spChg chg="mod">
          <ac:chgData name="Daniel Winwood" userId="ceab8ada-33e2-43e6-84ca-c35551f2a98b" providerId="ADAL" clId="{5185D381-120C-453E-B5A1-DEB9BFC43CB0}" dt="2021-12-03T12:45:14.822" v="63" actId="122"/>
          <ac:spMkLst>
            <pc:docMk/>
            <pc:sldMk cId="3172294387" sldId="282"/>
            <ac:spMk id="2" creationId="{27783FBD-030C-480B-8FC3-2281529C35E3}"/>
          </ac:spMkLst>
        </pc:spChg>
        <pc:spChg chg="mod">
          <ac:chgData name="Daniel Winwood" userId="ceab8ada-33e2-43e6-84ca-c35551f2a98b" providerId="ADAL" clId="{5185D381-120C-453E-B5A1-DEB9BFC43CB0}" dt="2021-12-03T17:09:37.482" v="1326" actId="14100"/>
          <ac:spMkLst>
            <pc:docMk/>
            <pc:sldMk cId="3172294387" sldId="282"/>
            <ac:spMk id="3" creationId="{2449D79E-8F74-472F-8CC7-DB14B20ABBE8}"/>
          </ac:spMkLst>
        </pc:spChg>
        <pc:spChg chg="mod">
          <ac:chgData name="Daniel Winwood" userId="ceab8ada-33e2-43e6-84ca-c35551f2a98b" providerId="ADAL" clId="{5185D381-120C-453E-B5A1-DEB9BFC43CB0}" dt="2021-12-03T17:09:33.384" v="1325" actId="1076"/>
          <ac:spMkLst>
            <pc:docMk/>
            <pc:sldMk cId="3172294387" sldId="282"/>
            <ac:spMk id="4" creationId="{A35168E4-60F1-4012-97B6-864CFD6A2E68}"/>
          </ac:spMkLst>
        </pc:spChg>
      </pc:sldChg>
      <pc:sldChg chg="modSp add del mod modAnim">
        <pc:chgData name="Daniel Winwood" userId="ceab8ada-33e2-43e6-84ca-c35551f2a98b" providerId="ADAL" clId="{5185D381-120C-453E-B5A1-DEB9BFC43CB0}" dt="2021-12-03T15:49:38.422" v="769" actId="47"/>
        <pc:sldMkLst>
          <pc:docMk/>
          <pc:sldMk cId="3059340838" sldId="283"/>
        </pc:sldMkLst>
        <pc:spChg chg="mod">
          <ac:chgData name="Daniel Winwood" userId="ceab8ada-33e2-43e6-84ca-c35551f2a98b" providerId="ADAL" clId="{5185D381-120C-453E-B5A1-DEB9BFC43CB0}" dt="2021-12-03T15:41:46.908" v="411" actId="403"/>
          <ac:spMkLst>
            <pc:docMk/>
            <pc:sldMk cId="3059340838" sldId="283"/>
            <ac:spMk id="2" creationId="{FD0B65C8-CDC3-4313-B361-3950EDE844B6}"/>
          </ac:spMkLst>
        </pc:spChg>
        <pc:spChg chg="mod">
          <ac:chgData name="Daniel Winwood" userId="ceab8ada-33e2-43e6-84ca-c35551f2a98b" providerId="ADAL" clId="{5185D381-120C-453E-B5A1-DEB9BFC43CB0}" dt="2021-12-03T15:42:03.187" v="415" actId="404"/>
          <ac:spMkLst>
            <pc:docMk/>
            <pc:sldMk cId="3059340838" sldId="283"/>
            <ac:spMk id="3" creationId="{92E00FD5-A34F-4101-A481-8EA83A1FD584}"/>
          </ac:spMkLst>
        </pc:spChg>
      </pc:sldChg>
      <pc:sldChg chg="addSp delSp modSp new mod modAnim">
        <pc:chgData name="Daniel Winwood" userId="ceab8ada-33e2-43e6-84ca-c35551f2a98b" providerId="ADAL" clId="{5185D381-120C-453E-B5A1-DEB9BFC43CB0}" dt="2021-12-03T17:49:29.206" v="1349" actId="13822"/>
        <pc:sldMkLst>
          <pc:docMk/>
          <pc:sldMk cId="1081639987" sldId="284"/>
        </pc:sldMkLst>
        <pc:spChg chg="mod">
          <ac:chgData name="Daniel Winwood" userId="ceab8ada-33e2-43e6-84ca-c35551f2a98b" providerId="ADAL" clId="{5185D381-120C-453E-B5A1-DEB9BFC43CB0}" dt="2021-12-03T15:58:40.004" v="858" actId="20577"/>
          <ac:spMkLst>
            <pc:docMk/>
            <pc:sldMk cId="1081639987" sldId="284"/>
            <ac:spMk id="2" creationId="{492E7F6B-88A3-4ED3-A6FB-19F047D654CC}"/>
          </ac:spMkLst>
        </pc:spChg>
        <pc:spChg chg="mod">
          <ac:chgData name="Daniel Winwood" userId="ceab8ada-33e2-43e6-84ca-c35551f2a98b" providerId="ADAL" clId="{5185D381-120C-453E-B5A1-DEB9BFC43CB0}" dt="2021-12-03T17:08:38.205" v="1316" actId="1076"/>
          <ac:spMkLst>
            <pc:docMk/>
            <pc:sldMk cId="1081639987" sldId="284"/>
            <ac:spMk id="3" creationId="{F1CD7024-2BB8-4496-9E87-BA221FA3A945}"/>
          </ac:spMkLst>
        </pc:spChg>
        <pc:spChg chg="mod">
          <ac:chgData name="Daniel Winwood" userId="ceab8ada-33e2-43e6-84ca-c35551f2a98b" providerId="ADAL" clId="{5185D381-120C-453E-B5A1-DEB9BFC43CB0}" dt="2021-12-03T17:08:45.562" v="1317" actId="1076"/>
          <ac:spMkLst>
            <pc:docMk/>
            <pc:sldMk cId="1081639987" sldId="284"/>
            <ac:spMk id="4" creationId="{1A23FD88-F49D-4293-85FD-80D25211D1AD}"/>
          </ac:spMkLst>
        </pc:spChg>
        <pc:spChg chg="add del">
          <ac:chgData name="Daniel Winwood" userId="ceab8ada-33e2-43e6-84ca-c35551f2a98b" providerId="ADAL" clId="{5185D381-120C-453E-B5A1-DEB9BFC43CB0}" dt="2021-12-03T15:43:47.326" v="423" actId="22"/>
          <ac:spMkLst>
            <pc:docMk/>
            <pc:sldMk cId="1081639987" sldId="284"/>
            <ac:spMk id="6" creationId="{989793EC-2731-41DB-9A62-BD8655A193BA}"/>
          </ac:spMkLst>
        </pc:spChg>
        <pc:spChg chg="add mod">
          <ac:chgData name="Daniel Winwood" userId="ceab8ada-33e2-43e6-84ca-c35551f2a98b" providerId="ADAL" clId="{5185D381-120C-453E-B5A1-DEB9BFC43CB0}" dt="2021-12-03T17:09:47.081" v="1327" actId="1076"/>
          <ac:spMkLst>
            <pc:docMk/>
            <pc:sldMk cId="1081639987" sldId="284"/>
            <ac:spMk id="8" creationId="{F9131638-B2EE-46CB-AA5B-3F7D36250443}"/>
          </ac:spMkLst>
        </pc:spChg>
        <pc:cxnChg chg="add mod">
          <ac:chgData name="Daniel Winwood" userId="ceab8ada-33e2-43e6-84ca-c35551f2a98b" providerId="ADAL" clId="{5185D381-120C-453E-B5A1-DEB9BFC43CB0}" dt="2021-12-03T17:49:29.206" v="1349" actId="13822"/>
          <ac:cxnSpMkLst>
            <pc:docMk/>
            <pc:sldMk cId="1081639987" sldId="284"/>
            <ac:cxnSpMk id="10" creationId="{48F51D74-2BF0-473F-AED6-AC44AA07C6C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65D2F-02BC-46A9-97DA-4CD5D5B6BE7E}" type="datetimeFigureOut">
              <a:rPr lang="en-GB" smtClean="0"/>
              <a:t>03/12/2021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C5F7D-72C1-42B2-804B-737AFBAC661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47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C5F7D-72C1-42B2-804B-737AFBAC661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95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C5F7D-72C1-42B2-804B-737AFBAC661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674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C5F7D-72C1-42B2-804B-737AFBAC661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39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C5F7D-72C1-42B2-804B-737AFBAC661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305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C5F7D-72C1-42B2-804B-737AFBAC661B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10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 descr="The University of Bath logo incorporating the Skills Centre" title="Skills Centre University of Bath logo"/>
          <p:cNvPicPr/>
          <p:nvPr userDrawn="1"/>
        </p:nvPicPr>
        <p:blipFill>
          <a:blip r:embed="rId2" cstate="print">
            <a:duotone>
              <a:prstClr val="black"/>
              <a:srgbClr val="00206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549" y="443490"/>
            <a:ext cx="2952750" cy="83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0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6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1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4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6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82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465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7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dw907/HELO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240260-F09E-4EE7-99D1-A8FD10A72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554" y="1573988"/>
            <a:ext cx="11040892" cy="2832641"/>
          </a:xfrm>
        </p:spPr>
        <p:txBody>
          <a:bodyPr>
            <a:normAutofit/>
          </a:bodyPr>
          <a:lstStyle/>
          <a:p>
            <a:r>
              <a:rPr lang="en-GB" sz="4800" dirty="0"/>
              <a:t>Enhancing Academic Skills and Supporting Transition into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346184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CFC8-97F9-4ACB-9F99-80134B1A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Enhancing Academic Skills and Supporting Transition into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B3EB2-FC00-45A3-A6E6-B5461C481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1445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How do your institutions support prospective students to develop their academic skills and successfully transition to higher education?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What challenges have you faced in supporting prospective students to develop their academic skills and successfully transition to higher education?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hlinkClick r:id="rId3"/>
              </a:rPr>
              <a:t>padlet.com/dw907/HELOA</a:t>
            </a:r>
            <a:r>
              <a:rPr lang="en-GB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67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EC8AB-42DE-409D-B557-1376141D1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Enhancing Academic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A5BC-6F03-4C63-8D31-2A733141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483"/>
            <a:ext cx="10515600" cy="4351338"/>
          </a:xfrm>
        </p:spPr>
        <p:txBody>
          <a:bodyPr/>
          <a:lstStyle/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General academic skills </a:t>
            </a:r>
          </a:p>
          <a:p>
            <a:pPr>
              <a:lnSpc>
                <a:spcPct val="150000"/>
              </a:lnSpc>
            </a:pPr>
            <a:r>
              <a:rPr lang="en-GB" dirty="0"/>
              <a:t>Context specific academic skills</a:t>
            </a:r>
          </a:p>
          <a:p>
            <a:pPr>
              <a:lnSpc>
                <a:spcPct val="150000"/>
              </a:lnSpc>
            </a:pPr>
            <a:r>
              <a:rPr lang="en-GB" dirty="0"/>
              <a:t>Needs analysis </a:t>
            </a:r>
          </a:p>
          <a:p>
            <a:pPr>
              <a:lnSpc>
                <a:spcPct val="150000"/>
              </a:lnSpc>
            </a:pPr>
            <a:r>
              <a:rPr lang="en-GB" dirty="0"/>
              <a:t>Learner agency</a:t>
            </a:r>
          </a:p>
        </p:txBody>
      </p:sp>
    </p:spTree>
    <p:extLst>
      <p:ext uri="{BB962C8B-B14F-4D97-AF65-F5344CB8AC3E}">
        <p14:creationId xmlns:p14="http://schemas.microsoft.com/office/powerpoint/2010/main" val="23754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B65C8-CDC3-4313-B361-3950EDE8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Supporting Transition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00FD5-A34F-4101-A481-8EA83A1FD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67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Transition is ‘the capability to navigate change’</a:t>
            </a:r>
          </a:p>
          <a:p>
            <a:pPr>
              <a:lnSpc>
                <a:spcPct val="150000"/>
              </a:lnSpc>
            </a:pPr>
            <a:r>
              <a:rPr lang="en-GB" dirty="0"/>
              <a:t>Three views of transition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Type 1: Induction 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Type 2: Development 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Type 3: Becoming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735B25-0A09-4346-A962-FBF8168E0063}"/>
              </a:ext>
            </a:extLst>
          </p:cNvPr>
          <p:cNvSpPr txBox="1"/>
          <p:nvPr/>
        </p:nvSpPr>
        <p:spPr>
          <a:xfrm>
            <a:off x="367989" y="5950916"/>
            <a:ext cx="4201221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(Gale &amp; Parker, 2014)</a:t>
            </a:r>
          </a:p>
        </p:txBody>
      </p:sp>
    </p:spTree>
    <p:extLst>
      <p:ext uri="{BB962C8B-B14F-4D97-AF65-F5344CB8AC3E}">
        <p14:creationId xmlns:p14="http://schemas.microsoft.com/office/powerpoint/2010/main" val="19598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E7F6B-88A3-4ED3-A6FB-19F047D65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GB" sz="4400" dirty="0"/>
              <a:t>Supporting Transition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D7024-2BB8-4496-9E87-BA221FA3A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753238"/>
            <a:ext cx="5181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600" dirty="0"/>
              <a:t>Linear journeys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A process to be smoothed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Occurs at identifiable stages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Homogenous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A gap in knowledge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3FD88-F49D-4293-85FD-80D25211D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753238"/>
            <a:ext cx="587111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600" dirty="0"/>
              <a:t>Non-linear and fluid experiences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Troublesome and individual </a:t>
            </a:r>
            <a:r>
              <a:rPr lang="en-GB" sz="2600" dirty="0" err="1"/>
              <a:t>becomings</a:t>
            </a:r>
            <a:endParaRPr lang="en-GB" sz="2600" dirty="0"/>
          </a:p>
          <a:p>
            <a:pPr>
              <a:lnSpc>
                <a:spcPct val="150000"/>
              </a:lnSpc>
            </a:pPr>
            <a:r>
              <a:rPr lang="en-GB" sz="2600" dirty="0"/>
              <a:t>Ongoing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Diverse</a:t>
            </a:r>
          </a:p>
          <a:p>
            <a:pPr>
              <a:lnSpc>
                <a:spcPct val="100000"/>
              </a:lnSpc>
            </a:pPr>
            <a:r>
              <a:rPr lang="en-GB" sz="2600" dirty="0"/>
              <a:t>Students have experiences to be celebrated, and are individuals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131638-B2EE-46CB-AA5B-3F7D36250443}"/>
              </a:ext>
            </a:extLst>
          </p:cNvPr>
          <p:cNvSpPr txBox="1"/>
          <p:nvPr/>
        </p:nvSpPr>
        <p:spPr>
          <a:xfrm>
            <a:off x="838199" y="5858354"/>
            <a:ext cx="60941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600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Gravett</a:t>
            </a:r>
            <a:r>
              <a:rPr lang="en-GB" sz="2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2021)</a:t>
            </a:r>
            <a:endParaRPr lang="en-GB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F51D74-2BF0-473F-AED6-AC44AA07C6C9}"/>
              </a:ext>
            </a:extLst>
          </p:cNvPr>
          <p:cNvCxnSpPr/>
          <p:nvPr/>
        </p:nvCxnSpPr>
        <p:spPr>
          <a:xfrm flipV="1">
            <a:off x="5597912" y="1628078"/>
            <a:ext cx="0" cy="41036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63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83FBD-030C-480B-8FC3-2281529C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Enhancing Academic Skills and Supporting Transition at the University of Bath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9D79E-8F74-472F-8CC7-DB14B20AB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2506662"/>
            <a:ext cx="6454699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Activities, programmes and events</a:t>
            </a:r>
          </a:p>
          <a:p>
            <a:pPr>
              <a:lnSpc>
                <a:spcPct val="150000"/>
              </a:lnSpc>
            </a:pPr>
            <a:r>
              <a:rPr lang="en-GB" dirty="0"/>
              <a:t>Access to Bath</a:t>
            </a:r>
          </a:p>
          <a:p>
            <a:pPr>
              <a:lnSpc>
                <a:spcPct val="150000"/>
              </a:lnSpc>
            </a:pPr>
            <a:r>
              <a:rPr lang="en-GB" dirty="0"/>
              <a:t>Transition Toolkit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168E4-60F1-4012-97B6-864CFD6A2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9334" y="2506662"/>
            <a:ext cx="5181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Induction</a:t>
            </a:r>
          </a:p>
          <a:p>
            <a:pPr>
              <a:lnSpc>
                <a:spcPct val="150000"/>
              </a:lnSpc>
            </a:pPr>
            <a:r>
              <a:rPr lang="en-GB" dirty="0"/>
              <a:t>Skills Centre</a:t>
            </a:r>
          </a:p>
          <a:p>
            <a:pPr>
              <a:lnSpc>
                <a:spcPct val="150000"/>
              </a:lnSpc>
            </a:pPr>
            <a:r>
              <a:rPr lang="en-GB" dirty="0"/>
              <a:t>Student Services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29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42CAD-6FA3-4605-B490-8A3AFAC9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Reflecting on Academic Skills and Transition into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BF325-052B-45BE-88E3-9CBCD122B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Are there any aspects of today’s session which could be applied to your own area of work?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88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5B6EA-24AB-4E23-887D-B37E1441E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956" y="309369"/>
            <a:ext cx="10515600" cy="1325563"/>
          </a:xfrm>
        </p:spPr>
        <p:txBody>
          <a:bodyPr/>
          <a:lstStyle/>
          <a:p>
            <a:r>
              <a:rPr lang="en-GB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8EEB-7530-42CA-B592-E483958D9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1825625"/>
            <a:ext cx="11552664" cy="4351338"/>
          </a:xfrm>
        </p:spPr>
        <p:txBody>
          <a:bodyPr/>
          <a:lstStyle/>
          <a:p>
            <a:pPr marL="0" indent="0" algn="l">
              <a:buNone/>
            </a:pPr>
            <a:r>
              <a:rPr lang="en-GB" b="0" i="0" u="none" strike="noStrike" baseline="0" dirty="0"/>
              <a:t>Gale, T. and Parker, S., 2014</a:t>
            </a:r>
            <a:r>
              <a:rPr lang="en-GB" dirty="0"/>
              <a:t>.</a:t>
            </a:r>
            <a:r>
              <a:rPr lang="en-GB" b="0" i="0" u="none" strike="noStrike" baseline="0" dirty="0"/>
              <a:t> Navigating change: a typology of student transition in higher education. </a:t>
            </a:r>
            <a:r>
              <a:rPr lang="en-GB" b="0" i="1" u="none" strike="noStrike" baseline="0" dirty="0"/>
              <a:t>Studies in Higher Education</a:t>
            </a:r>
            <a:r>
              <a:rPr lang="en-GB" b="0" i="0" u="none" strike="noStrike" baseline="0" dirty="0"/>
              <a:t>, 39(5), pp. 734-753.</a:t>
            </a:r>
          </a:p>
          <a:p>
            <a:pPr marL="0" indent="0" algn="l">
              <a:buNone/>
            </a:pPr>
            <a:endParaRPr lang="en-GB" b="0" i="0" u="none" strike="noStrike" baseline="0" dirty="0"/>
          </a:p>
          <a:p>
            <a:pPr marL="0" indent="0" algn="l">
              <a:buNone/>
            </a:pPr>
            <a:r>
              <a:rPr lang="en-GB" b="0" i="0" u="none" strike="noStrike" baseline="0" dirty="0" err="1"/>
              <a:t>Gravett</a:t>
            </a:r>
            <a:r>
              <a:rPr lang="en-GB" b="0" i="0" u="none" strike="noStrike" baseline="0" dirty="0"/>
              <a:t>, K., 2021. Troubling transitions and celebrating </a:t>
            </a:r>
            <a:r>
              <a:rPr lang="en-GB" b="0" i="0" u="none" strike="noStrike" baseline="0" dirty="0" err="1"/>
              <a:t>becomings</a:t>
            </a:r>
            <a:r>
              <a:rPr lang="en-GB" b="0" i="0" u="none" strike="noStrike" baseline="0" dirty="0"/>
              <a:t>: from pathway to rhizome. </a:t>
            </a:r>
            <a:r>
              <a:rPr lang="en-GB" b="0" i="1" u="none" strike="noStrike" baseline="0" dirty="0"/>
              <a:t>Studies in Higher Education</a:t>
            </a:r>
            <a:r>
              <a:rPr lang="en-GB" b="0" i="0" u="none" strike="noStrike" baseline="0" dirty="0"/>
              <a:t>, 46(8), pp. 1506-1517.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974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58418B5-A9AC-477D-93F0-919136748520}" vid="{181D3332-FABE-41F6-9D45-DD64888CF2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57198205595C46A0C738DBF39B0C07" ma:contentTypeVersion="9" ma:contentTypeDescription="Create a new document." ma:contentTypeScope="" ma:versionID="912ab315798280bae4feec7b8702d6f9">
  <xsd:schema xmlns:xsd="http://www.w3.org/2001/XMLSchema" xmlns:xs="http://www.w3.org/2001/XMLSchema" xmlns:p="http://schemas.microsoft.com/office/2006/metadata/properties" xmlns:ns2="e83a896f-ab5d-41b0-b04a-1bbf7ad39606" targetNamespace="http://schemas.microsoft.com/office/2006/metadata/properties" ma:root="true" ma:fieldsID="9704111de4f2c9a503c129f52513b2aa" ns2:_="">
    <xsd:import namespace="e83a896f-ab5d-41b0-b04a-1bbf7ad396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a896f-ab5d-41b0-b04a-1bbf7ad396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195EA2-1B1D-4701-AA36-A45BD9E7E1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DEA419-4BC5-467A-8B41-2C6F1C4ADC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a896f-ab5d-41b0-b04a-1bbf7ad39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A0FD80-848C-4F00-B98F-B74036F0FE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Skills Centre Template</Template>
  <TotalTime>5118</TotalTime>
  <Words>277</Words>
  <Application>Microsoft Office PowerPoint</Application>
  <PresentationFormat>Widescreen</PresentationFormat>
  <Paragraphs>52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Enhancing Academic Skills and Supporting Transition into Higher Education</vt:lpstr>
      <vt:lpstr>Enhancing Academic Skills and Supporting Transition into Higher Education</vt:lpstr>
      <vt:lpstr>Enhancing Academic Skills</vt:lpstr>
      <vt:lpstr>Supporting Transition </vt:lpstr>
      <vt:lpstr>Supporting Transition</vt:lpstr>
      <vt:lpstr>Enhancing Academic Skills and Supporting Transition at the University of Bath </vt:lpstr>
      <vt:lpstr>Reflecting on Academic Skills and Transition into Higher Education</vt:lpstr>
      <vt:lpstr>References 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Renfrew</dc:creator>
  <cp:lastModifiedBy>Daniel Winwood</cp:lastModifiedBy>
  <cp:revision>116</cp:revision>
  <dcterms:created xsi:type="dcterms:W3CDTF">2019-11-20T09:48:37Z</dcterms:created>
  <dcterms:modified xsi:type="dcterms:W3CDTF">2021-12-03T17:52:24Z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0x0101007557198205595C46A0C738DBF39B0C07</vt:lpwstr>
  </property>
</Properties>
</file>