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4" r:id="rId2"/>
    <p:sldMasterId id="2147483883" r:id="rId3"/>
    <p:sldMasterId id="2147483901" r:id="rId4"/>
    <p:sldMasterId id="2147483941" r:id="rId5"/>
    <p:sldMasterId id="2147483957" r:id="rId6"/>
    <p:sldMasterId id="2147483966" r:id="rId7"/>
  </p:sldMasterIdLst>
  <p:notesMasterIdLst>
    <p:notesMasterId r:id="rId44"/>
  </p:notesMasterIdLst>
  <p:handoutMasterIdLst>
    <p:handoutMasterId r:id="rId45"/>
  </p:handoutMasterIdLst>
  <p:sldIdLst>
    <p:sldId id="256" r:id="rId8"/>
    <p:sldId id="292" r:id="rId9"/>
    <p:sldId id="264" r:id="rId10"/>
    <p:sldId id="293" r:id="rId11"/>
    <p:sldId id="274" r:id="rId12"/>
    <p:sldId id="1005" r:id="rId13"/>
    <p:sldId id="276" r:id="rId14"/>
    <p:sldId id="958" r:id="rId15"/>
    <p:sldId id="1006" r:id="rId16"/>
    <p:sldId id="259" r:id="rId17"/>
    <p:sldId id="307" r:id="rId18"/>
    <p:sldId id="352" r:id="rId19"/>
    <p:sldId id="1983" r:id="rId20"/>
    <p:sldId id="950" r:id="rId21"/>
    <p:sldId id="951" r:id="rId22"/>
    <p:sldId id="427" r:id="rId23"/>
    <p:sldId id="422" r:id="rId24"/>
    <p:sldId id="1011" r:id="rId25"/>
    <p:sldId id="428" r:id="rId26"/>
    <p:sldId id="955" r:id="rId27"/>
    <p:sldId id="965" r:id="rId28"/>
    <p:sldId id="1981" r:id="rId29"/>
    <p:sldId id="1009" r:id="rId30"/>
    <p:sldId id="1010" r:id="rId31"/>
    <p:sldId id="3549" r:id="rId32"/>
    <p:sldId id="1978" r:id="rId33"/>
    <p:sldId id="1970" r:id="rId34"/>
    <p:sldId id="1977" r:id="rId35"/>
    <p:sldId id="328" r:id="rId36"/>
    <p:sldId id="3555" r:id="rId37"/>
    <p:sldId id="279" r:id="rId38"/>
    <p:sldId id="300" r:id="rId39"/>
    <p:sldId id="3556" r:id="rId40"/>
    <p:sldId id="1979" r:id="rId41"/>
    <p:sldId id="1013" r:id="rId42"/>
    <p:sldId id="1004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1B7F3D-BB7D-40AA-A82F-1EEC08024264}">
          <p14:sldIdLst>
            <p14:sldId id="256"/>
            <p14:sldId id="292"/>
          </p14:sldIdLst>
        </p14:section>
        <p14:section name="Untitled Section" id="{14B00120-C8D2-480B-A212-FFA400EA4584}">
          <p14:sldIdLst/>
        </p14:section>
        <p14:section name="Default Section" id="{03F5E336-A29B-48A6-B733-F93A66D31CFB}">
          <p14:sldIdLst>
            <p14:sldId id="264"/>
            <p14:sldId id="293"/>
            <p14:sldId id="274"/>
            <p14:sldId id="1005"/>
            <p14:sldId id="276"/>
            <p14:sldId id="958"/>
            <p14:sldId id="1006"/>
            <p14:sldId id="259"/>
            <p14:sldId id="307"/>
            <p14:sldId id="352"/>
            <p14:sldId id="1983"/>
            <p14:sldId id="950"/>
            <p14:sldId id="951"/>
            <p14:sldId id="427"/>
            <p14:sldId id="422"/>
            <p14:sldId id="1011"/>
            <p14:sldId id="428"/>
            <p14:sldId id="955"/>
            <p14:sldId id="965"/>
            <p14:sldId id="1981"/>
            <p14:sldId id="1009"/>
            <p14:sldId id="1010"/>
            <p14:sldId id="3549"/>
            <p14:sldId id="1978"/>
            <p14:sldId id="1970"/>
            <p14:sldId id="1977"/>
            <p14:sldId id="328"/>
            <p14:sldId id="3555"/>
            <p14:sldId id="279"/>
            <p14:sldId id="300"/>
            <p14:sldId id="3556"/>
            <p14:sldId id="1979"/>
            <p14:sldId id="1013"/>
            <p14:sldId id="1004"/>
          </p14:sldIdLst>
        </p14:section>
        <p14:section name="Untitled Section" id="{E9BD696C-1061-4B13-8163-04D7BDAFCE7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90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41"/>
        <p:guide pos="31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CAEF2-EA03-4846-83F4-EA4B97CEBFE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F21A1E1-EDA5-4C86-AAB2-ABFFEC51792E}">
      <dgm:prSet/>
      <dgm:spPr>
        <a:solidFill>
          <a:schemeClr val="tx2"/>
        </a:solidFill>
      </dgm:spPr>
      <dgm:t>
        <a:bodyPr/>
        <a:lstStyle/>
        <a:p>
          <a:r>
            <a:rPr lang="en-GB" dirty="0"/>
            <a:t>Raising productivity &amp; meeting the skills gap</a:t>
          </a:r>
          <a:endParaRPr lang="en-US" dirty="0"/>
        </a:p>
      </dgm:t>
    </dgm:pt>
    <dgm:pt modelId="{FC4648FD-44EB-4A31-A39C-84626EFF5AEC}" type="parTrans" cxnId="{41585CBF-F10E-4DD3-88D5-5369E5F579A7}">
      <dgm:prSet/>
      <dgm:spPr/>
      <dgm:t>
        <a:bodyPr/>
        <a:lstStyle/>
        <a:p>
          <a:endParaRPr lang="en-US"/>
        </a:p>
      </dgm:t>
    </dgm:pt>
    <dgm:pt modelId="{DDEB8EB0-C53E-4C16-B3E0-71B41B35DACB}" type="sibTrans" cxnId="{41585CBF-F10E-4DD3-88D5-5369E5F579A7}">
      <dgm:prSet/>
      <dgm:spPr/>
      <dgm:t>
        <a:bodyPr/>
        <a:lstStyle/>
        <a:p>
          <a:endParaRPr lang="en-US"/>
        </a:p>
      </dgm:t>
    </dgm:pt>
    <dgm:pt modelId="{A2B48D19-B7D9-42B4-9905-99FB8772D868}">
      <dgm:prSet/>
      <dgm:spPr>
        <a:solidFill>
          <a:schemeClr val="accent4"/>
        </a:solidFill>
      </dgm:spPr>
      <dgm:t>
        <a:bodyPr/>
        <a:lstStyle/>
        <a:p>
          <a:r>
            <a:rPr lang="en-GB" dirty="0"/>
            <a:t>‘Academic’ path = well understood</a:t>
          </a:r>
          <a:endParaRPr lang="en-US" dirty="0"/>
        </a:p>
      </dgm:t>
    </dgm:pt>
    <dgm:pt modelId="{AC40A0B8-826D-4A30-AA9D-18EA22DDE96D}" type="parTrans" cxnId="{0C014BE1-F4AE-4485-8D11-58D7C86C6CB8}">
      <dgm:prSet/>
      <dgm:spPr/>
      <dgm:t>
        <a:bodyPr/>
        <a:lstStyle/>
        <a:p>
          <a:endParaRPr lang="en-US"/>
        </a:p>
      </dgm:t>
    </dgm:pt>
    <dgm:pt modelId="{DFB40970-325C-49EF-AB1F-3F978F64527E}" type="sibTrans" cxnId="{0C014BE1-F4AE-4485-8D11-58D7C86C6CB8}">
      <dgm:prSet/>
      <dgm:spPr/>
      <dgm:t>
        <a:bodyPr/>
        <a:lstStyle/>
        <a:p>
          <a:endParaRPr lang="en-US"/>
        </a:p>
      </dgm:t>
    </dgm:pt>
    <dgm:pt modelId="{D37FEEAE-93BF-4CA9-A7C2-59582B3C8D56}">
      <dgm:prSet/>
      <dgm:spPr>
        <a:solidFill>
          <a:schemeClr val="accent6"/>
        </a:solidFill>
      </dgm:spPr>
      <dgm:t>
        <a:bodyPr/>
        <a:lstStyle/>
        <a:p>
          <a:r>
            <a:rPr lang="en-GB" dirty="0"/>
            <a:t>Technical/vocational path = complex</a:t>
          </a:r>
          <a:endParaRPr lang="en-US" dirty="0"/>
        </a:p>
      </dgm:t>
    </dgm:pt>
    <dgm:pt modelId="{86E5745D-82FA-4EB6-A49F-FC4BAB1D7322}" type="parTrans" cxnId="{C682E69A-974F-4AB5-BC7E-90237428AF96}">
      <dgm:prSet/>
      <dgm:spPr/>
      <dgm:t>
        <a:bodyPr/>
        <a:lstStyle/>
        <a:p>
          <a:endParaRPr lang="en-US"/>
        </a:p>
      </dgm:t>
    </dgm:pt>
    <dgm:pt modelId="{7BB6FEA1-BFFB-4C17-81E6-4F17DEEE2F33}" type="sibTrans" cxnId="{C682E69A-974F-4AB5-BC7E-90237428AF96}">
      <dgm:prSet/>
      <dgm:spPr/>
      <dgm:t>
        <a:bodyPr/>
        <a:lstStyle/>
        <a:p>
          <a:endParaRPr lang="en-US"/>
        </a:p>
      </dgm:t>
    </dgm:pt>
    <dgm:pt modelId="{AEEA5452-62C6-4CB2-A5B5-2CB970DFFED7}" type="pres">
      <dgm:prSet presAssocID="{4C3CAEF2-EA03-4846-83F4-EA4B97CEBFE4}" presName="linear" presStyleCnt="0">
        <dgm:presLayoutVars>
          <dgm:animLvl val="lvl"/>
          <dgm:resizeHandles val="exact"/>
        </dgm:presLayoutVars>
      </dgm:prSet>
      <dgm:spPr/>
    </dgm:pt>
    <dgm:pt modelId="{9AF87BFC-F72B-47C4-8D52-5643FCA9C86C}" type="pres">
      <dgm:prSet presAssocID="{CF21A1E1-EDA5-4C86-AAB2-ABFFEC5179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C9A6CC0-3056-4628-B772-D88C59EA0054}" type="pres">
      <dgm:prSet presAssocID="{DDEB8EB0-C53E-4C16-B3E0-71B41B35DACB}" presName="spacer" presStyleCnt="0"/>
      <dgm:spPr/>
    </dgm:pt>
    <dgm:pt modelId="{ED915B21-EDEA-4C78-BCD6-7121B91F486F}" type="pres">
      <dgm:prSet presAssocID="{A2B48D19-B7D9-42B4-9905-99FB8772D86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525450E-2351-4877-B7ED-01D233DFA834}" type="pres">
      <dgm:prSet presAssocID="{DFB40970-325C-49EF-AB1F-3F978F64527E}" presName="spacer" presStyleCnt="0"/>
      <dgm:spPr/>
    </dgm:pt>
    <dgm:pt modelId="{AB98C526-F168-4E21-A572-9A3448BDC1F7}" type="pres">
      <dgm:prSet presAssocID="{D37FEEAE-93BF-4CA9-A7C2-59582B3C8D5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FD69A68-DA24-44EF-A865-A1462335B30A}" type="presOf" srcId="{D37FEEAE-93BF-4CA9-A7C2-59582B3C8D56}" destId="{AB98C526-F168-4E21-A572-9A3448BDC1F7}" srcOrd="0" destOrd="0" presId="urn:microsoft.com/office/officeart/2005/8/layout/vList2"/>
    <dgm:cxn modelId="{7DAD7C57-18F0-403E-9098-888F84418B65}" type="presOf" srcId="{CF21A1E1-EDA5-4C86-AAB2-ABFFEC51792E}" destId="{9AF87BFC-F72B-47C4-8D52-5643FCA9C86C}" srcOrd="0" destOrd="0" presId="urn:microsoft.com/office/officeart/2005/8/layout/vList2"/>
    <dgm:cxn modelId="{97767192-D85A-458A-B56F-E10E4846F032}" type="presOf" srcId="{A2B48D19-B7D9-42B4-9905-99FB8772D868}" destId="{ED915B21-EDEA-4C78-BCD6-7121B91F486F}" srcOrd="0" destOrd="0" presId="urn:microsoft.com/office/officeart/2005/8/layout/vList2"/>
    <dgm:cxn modelId="{C682E69A-974F-4AB5-BC7E-90237428AF96}" srcId="{4C3CAEF2-EA03-4846-83F4-EA4B97CEBFE4}" destId="{D37FEEAE-93BF-4CA9-A7C2-59582B3C8D56}" srcOrd="2" destOrd="0" parTransId="{86E5745D-82FA-4EB6-A49F-FC4BAB1D7322}" sibTransId="{7BB6FEA1-BFFB-4C17-81E6-4F17DEEE2F33}"/>
    <dgm:cxn modelId="{41585CBF-F10E-4DD3-88D5-5369E5F579A7}" srcId="{4C3CAEF2-EA03-4846-83F4-EA4B97CEBFE4}" destId="{CF21A1E1-EDA5-4C86-AAB2-ABFFEC51792E}" srcOrd="0" destOrd="0" parTransId="{FC4648FD-44EB-4A31-A39C-84626EFF5AEC}" sibTransId="{DDEB8EB0-C53E-4C16-B3E0-71B41B35DACB}"/>
    <dgm:cxn modelId="{0C014BE1-F4AE-4485-8D11-58D7C86C6CB8}" srcId="{4C3CAEF2-EA03-4846-83F4-EA4B97CEBFE4}" destId="{A2B48D19-B7D9-42B4-9905-99FB8772D868}" srcOrd="1" destOrd="0" parTransId="{AC40A0B8-826D-4A30-AA9D-18EA22DDE96D}" sibTransId="{DFB40970-325C-49EF-AB1F-3F978F64527E}"/>
    <dgm:cxn modelId="{8E9703EF-EC25-4401-84A8-5C55F6BA6726}" type="presOf" srcId="{4C3CAEF2-EA03-4846-83F4-EA4B97CEBFE4}" destId="{AEEA5452-62C6-4CB2-A5B5-2CB970DFFED7}" srcOrd="0" destOrd="0" presId="urn:microsoft.com/office/officeart/2005/8/layout/vList2"/>
    <dgm:cxn modelId="{458759B5-B8CB-4AEA-8991-523EC831AE65}" type="presParOf" srcId="{AEEA5452-62C6-4CB2-A5B5-2CB970DFFED7}" destId="{9AF87BFC-F72B-47C4-8D52-5643FCA9C86C}" srcOrd="0" destOrd="0" presId="urn:microsoft.com/office/officeart/2005/8/layout/vList2"/>
    <dgm:cxn modelId="{F6D58ADA-5386-4927-98DE-165CEB73DB30}" type="presParOf" srcId="{AEEA5452-62C6-4CB2-A5B5-2CB970DFFED7}" destId="{CC9A6CC0-3056-4628-B772-D88C59EA0054}" srcOrd="1" destOrd="0" presId="urn:microsoft.com/office/officeart/2005/8/layout/vList2"/>
    <dgm:cxn modelId="{BD4B2A93-9EE6-4E01-8E41-5799D768BC6D}" type="presParOf" srcId="{AEEA5452-62C6-4CB2-A5B5-2CB970DFFED7}" destId="{ED915B21-EDEA-4C78-BCD6-7121B91F486F}" srcOrd="2" destOrd="0" presId="urn:microsoft.com/office/officeart/2005/8/layout/vList2"/>
    <dgm:cxn modelId="{A6CDFE90-812C-4092-8D11-E677618F0D10}" type="presParOf" srcId="{AEEA5452-62C6-4CB2-A5B5-2CB970DFFED7}" destId="{D525450E-2351-4877-B7ED-01D233DFA834}" srcOrd="3" destOrd="0" presId="urn:microsoft.com/office/officeart/2005/8/layout/vList2"/>
    <dgm:cxn modelId="{F96B2839-9FBD-4D5A-ABBD-DCE6081CBBC3}" type="presParOf" srcId="{AEEA5452-62C6-4CB2-A5B5-2CB970DFFED7}" destId="{AB98C526-F168-4E21-A572-9A3448BDC1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8CD3BE-616C-4192-961F-1AC5D1A5432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CED2458-5F74-4901-9810-4B23F8B678EE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/>
            <a:t>T Levels</a:t>
          </a:r>
        </a:p>
      </dgm:t>
    </dgm:pt>
    <dgm:pt modelId="{2DE0BA6B-0FA3-440D-B757-664BD70EC14E}" type="parTrans" cxnId="{25145C3B-8474-4F7B-86D6-DECCE7FEA2D1}">
      <dgm:prSet/>
      <dgm:spPr/>
      <dgm:t>
        <a:bodyPr/>
        <a:lstStyle/>
        <a:p>
          <a:endParaRPr lang="en-GB"/>
        </a:p>
      </dgm:t>
    </dgm:pt>
    <dgm:pt modelId="{40F7180F-A3F8-4263-8832-B0A22B0D6652}" type="sibTrans" cxnId="{25145C3B-8474-4F7B-86D6-DECCE7FEA2D1}">
      <dgm:prSet/>
      <dgm:spPr/>
      <dgm:t>
        <a:bodyPr/>
        <a:lstStyle/>
        <a:p>
          <a:endParaRPr lang="en-GB"/>
        </a:p>
      </dgm:t>
    </dgm:pt>
    <dgm:pt modelId="{32E79CDE-3BB5-4FC9-9DB3-D992917F3801}">
      <dgm:prSet phldrT="[Text]"/>
      <dgm:spPr>
        <a:solidFill>
          <a:schemeClr val="accent5"/>
        </a:solidFill>
      </dgm:spPr>
      <dgm:t>
        <a:bodyPr/>
        <a:lstStyle/>
        <a:p>
          <a:r>
            <a:rPr lang="en-GB" dirty="0"/>
            <a:t>students</a:t>
          </a:r>
        </a:p>
      </dgm:t>
    </dgm:pt>
    <dgm:pt modelId="{019C76ED-6B2A-4FE2-BBC9-8514D774BBA3}" type="parTrans" cxnId="{7B5A4800-58AD-442A-9584-F42522F943C9}">
      <dgm:prSet/>
      <dgm:spPr/>
      <dgm:t>
        <a:bodyPr/>
        <a:lstStyle/>
        <a:p>
          <a:endParaRPr lang="en-GB"/>
        </a:p>
      </dgm:t>
    </dgm:pt>
    <dgm:pt modelId="{784D0AE4-8CBC-4F22-8548-6C3938FF068C}" type="sibTrans" cxnId="{7B5A4800-58AD-442A-9584-F42522F943C9}">
      <dgm:prSet/>
      <dgm:spPr/>
      <dgm:t>
        <a:bodyPr/>
        <a:lstStyle/>
        <a:p>
          <a:endParaRPr lang="en-GB"/>
        </a:p>
      </dgm:t>
    </dgm:pt>
    <dgm:pt modelId="{BC80817F-7516-43AB-8055-D1EA06E61E39}">
      <dgm:prSet phldrT="[Text]"/>
      <dgm:spPr>
        <a:solidFill>
          <a:schemeClr val="accent4"/>
        </a:solidFill>
      </dgm:spPr>
      <dgm:t>
        <a:bodyPr/>
        <a:lstStyle/>
        <a:p>
          <a:r>
            <a:rPr lang="en-GB" dirty="0"/>
            <a:t>employers</a:t>
          </a:r>
        </a:p>
      </dgm:t>
    </dgm:pt>
    <dgm:pt modelId="{2E4F24B4-0B9C-41C0-A1AC-95A35C15101C}" type="parTrans" cxnId="{F4054545-E2A8-47C2-BBD6-6FE4D0090484}">
      <dgm:prSet/>
      <dgm:spPr/>
      <dgm:t>
        <a:bodyPr/>
        <a:lstStyle/>
        <a:p>
          <a:endParaRPr lang="en-GB"/>
        </a:p>
      </dgm:t>
    </dgm:pt>
    <dgm:pt modelId="{32069DB8-E842-4008-848C-267487863562}" type="sibTrans" cxnId="{F4054545-E2A8-47C2-BBD6-6FE4D0090484}">
      <dgm:prSet/>
      <dgm:spPr/>
      <dgm:t>
        <a:bodyPr/>
        <a:lstStyle/>
        <a:p>
          <a:endParaRPr lang="en-GB"/>
        </a:p>
      </dgm:t>
    </dgm:pt>
    <dgm:pt modelId="{C5049462-540A-43B1-BFD2-CF55ED87B839}">
      <dgm:prSet phldrT="[Text]"/>
      <dgm:spPr/>
      <dgm:t>
        <a:bodyPr/>
        <a:lstStyle/>
        <a:p>
          <a:r>
            <a:rPr lang="en-GB" dirty="0"/>
            <a:t>staff</a:t>
          </a:r>
        </a:p>
      </dgm:t>
    </dgm:pt>
    <dgm:pt modelId="{F2A75F72-C753-4EBF-8248-2A54B275806F}" type="parTrans" cxnId="{3A436839-1D0F-4BC5-9BAD-254317274002}">
      <dgm:prSet/>
      <dgm:spPr/>
      <dgm:t>
        <a:bodyPr/>
        <a:lstStyle/>
        <a:p>
          <a:endParaRPr lang="en-GB"/>
        </a:p>
      </dgm:t>
    </dgm:pt>
    <dgm:pt modelId="{07489117-860B-49D1-A3B8-0E0655719BF2}" type="sibTrans" cxnId="{3A436839-1D0F-4BC5-9BAD-254317274002}">
      <dgm:prSet/>
      <dgm:spPr/>
      <dgm:t>
        <a:bodyPr/>
        <a:lstStyle/>
        <a:p>
          <a:endParaRPr lang="en-GB"/>
        </a:p>
      </dgm:t>
    </dgm:pt>
    <dgm:pt modelId="{E108D501-4D4C-40EA-AB7F-59C2E910C6BC}" type="pres">
      <dgm:prSet presAssocID="{428CD3BE-616C-4192-961F-1AC5D1A5432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132798E-FA88-4388-AB13-635BD20152B2}" type="pres">
      <dgm:prSet presAssocID="{9CED2458-5F74-4901-9810-4B23F8B678EE}" presName="singleCycle" presStyleCnt="0"/>
      <dgm:spPr/>
    </dgm:pt>
    <dgm:pt modelId="{C58DA7A7-6ABA-4B7C-B9C8-FC157BD73AB9}" type="pres">
      <dgm:prSet presAssocID="{9CED2458-5F74-4901-9810-4B23F8B678EE}" presName="singleCenter" presStyleLbl="node1" presStyleIdx="0" presStyleCnt="4">
        <dgm:presLayoutVars>
          <dgm:chMax val="7"/>
          <dgm:chPref val="7"/>
        </dgm:presLayoutVars>
      </dgm:prSet>
      <dgm:spPr/>
    </dgm:pt>
    <dgm:pt modelId="{5691F0AC-7BD1-403E-A219-FC2C2D3E2ED5}" type="pres">
      <dgm:prSet presAssocID="{019C76ED-6B2A-4FE2-BBC9-8514D774BBA3}" presName="Name56" presStyleLbl="parChTrans1D2" presStyleIdx="0" presStyleCnt="3"/>
      <dgm:spPr/>
    </dgm:pt>
    <dgm:pt modelId="{1F95011B-5E48-485F-9042-C86C75EC95D9}" type="pres">
      <dgm:prSet presAssocID="{32E79CDE-3BB5-4FC9-9DB3-D992917F3801}" presName="text0" presStyleLbl="node1" presStyleIdx="1" presStyleCnt="4">
        <dgm:presLayoutVars>
          <dgm:bulletEnabled val="1"/>
        </dgm:presLayoutVars>
      </dgm:prSet>
      <dgm:spPr/>
    </dgm:pt>
    <dgm:pt modelId="{B189AF8B-2767-471F-A443-CD66B52FC105}" type="pres">
      <dgm:prSet presAssocID="{2E4F24B4-0B9C-41C0-A1AC-95A35C15101C}" presName="Name56" presStyleLbl="parChTrans1D2" presStyleIdx="1" presStyleCnt="3"/>
      <dgm:spPr/>
    </dgm:pt>
    <dgm:pt modelId="{E050142F-22A5-4C54-9F5C-1485AF34C6FD}" type="pres">
      <dgm:prSet presAssocID="{BC80817F-7516-43AB-8055-D1EA06E61E39}" presName="text0" presStyleLbl="node1" presStyleIdx="2" presStyleCnt="4">
        <dgm:presLayoutVars>
          <dgm:bulletEnabled val="1"/>
        </dgm:presLayoutVars>
      </dgm:prSet>
      <dgm:spPr/>
    </dgm:pt>
    <dgm:pt modelId="{F75F4F3D-7334-437E-9D73-99EA323F9D34}" type="pres">
      <dgm:prSet presAssocID="{F2A75F72-C753-4EBF-8248-2A54B275806F}" presName="Name56" presStyleLbl="parChTrans1D2" presStyleIdx="2" presStyleCnt="3"/>
      <dgm:spPr/>
    </dgm:pt>
    <dgm:pt modelId="{24499DB8-6B93-4A7F-8536-8FDE8307429F}" type="pres">
      <dgm:prSet presAssocID="{C5049462-540A-43B1-BFD2-CF55ED87B839}" presName="text0" presStyleLbl="node1" presStyleIdx="3" presStyleCnt="4">
        <dgm:presLayoutVars>
          <dgm:bulletEnabled val="1"/>
        </dgm:presLayoutVars>
      </dgm:prSet>
      <dgm:spPr/>
    </dgm:pt>
  </dgm:ptLst>
  <dgm:cxnLst>
    <dgm:cxn modelId="{7B5A4800-58AD-442A-9584-F42522F943C9}" srcId="{9CED2458-5F74-4901-9810-4B23F8B678EE}" destId="{32E79CDE-3BB5-4FC9-9DB3-D992917F3801}" srcOrd="0" destOrd="0" parTransId="{019C76ED-6B2A-4FE2-BBC9-8514D774BBA3}" sibTransId="{784D0AE4-8CBC-4F22-8548-6C3938FF068C}"/>
    <dgm:cxn modelId="{620B6609-78AE-4F82-BB82-012E6881687A}" type="presOf" srcId="{9CED2458-5F74-4901-9810-4B23F8B678EE}" destId="{C58DA7A7-6ABA-4B7C-B9C8-FC157BD73AB9}" srcOrd="0" destOrd="0" presId="urn:microsoft.com/office/officeart/2008/layout/RadialCluster"/>
    <dgm:cxn modelId="{3A436839-1D0F-4BC5-9BAD-254317274002}" srcId="{9CED2458-5F74-4901-9810-4B23F8B678EE}" destId="{C5049462-540A-43B1-BFD2-CF55ED87B839}" srcOrd="2" destOrd="0" parTransId="{F2A75F72-C753-4EBF-8248-2A54B275806F}" sibTransId="{07489117-860B-49D1-A3B8-0E0655719BF2}"/>
    <dgm:cxn modelId="{FE9C733A-6A1C-4AA6-A0FA-3A85532E9AED}" type="presOf" srcId="{428CD3BE-616C-4192-961F-1AC5D1A54325}" destId="{E108D501-4D4C-40EA-AB7F-59C2E910C6BC}" srcOrd="0" destOrd="0" presId="urn:microsoft.com/office/officeart/2008/layout/RadialCluster"/>
    <dgm:cxn modelId="{25145C3B-8474-4F7B-86D6-DECCE7FEA2D1}" srcId="{428CD3BE-616C-4192-961F-1AC5D1A54325}" destId="{9CED2458-5F74-4901-9810-4B23F8B678EE}" srcOrd="0" destOrd="0" parTransId="{2DE0BA6B-0FA3-440D-B757-664BD70EC14E}" sibTransId="{40F7180F-A3F8-4263-8832-B0A22B0D6652}"/>
    <dgm:cxn modelId="{F4054545-E2A8-47C2-BBD6-6FE4D0090484}" srcId="{9CED2458-5F74-4901-9810-4B23F8B678EE}" destId="{BC80817F-7516-43AB-8055-D1EA06E61E39}" srcOrd="1" destOrd="0" parTransId="{2E4F24B4-0B9C-41C0-A1AC-95A35C15101C}" sibTransId="{32069DB8-E842-4008-848C-267487863562}"/>
    <dgm:cxn modelId="{67CF2E4E-1BFB-4ECA-904F-3A2B8168948F}" type="presOf" srcId="{C5049462-540A-43B1-BFD2-CF55ED87B839}" destId="{24499DB8-6B93-4A7F-8536-8FDE8307429F}" srcOrd="0" destOrd="0" presId="urn:microsoft.com/office/officeart/2008/layout/RadialCluster"/>
    <dgm:cxn modelId="{028E8E9D-72BA-4228-96B8-692F6AC7E7A2}" type="presOf" srcId="{019C76ED-6B2A-4FE2-BBC9-8514D774BBA3}" destId="{5691F0AC-7BD1-403E-A219-FC2C2D3E2ED5}" srcOrd="0" destOrd="0" presId="urn:microsoft.com/office/officeart/2008/layout/RadialCluster"/>
    <dgm:cxn modelId="{5D958EA1-8AB7-4492-A15E-E0CEE889C3F7}" type="presOf" srcId="{2E4F24B4-0B9C-41C0-A1AC-95A35C15101C}" destId="{B189AF8B-2767-471F-A443-CD66B52FC105}" srcOrd="0" destOrd="0" presId="urn:microsoft.com/office/officeart/2008/layout/RadialCluster"/>
    <dgm:cxn modelId="{141C50B9-5257-4D05-995A-51480CBE6545}" type="presOf" srcId="{32E79CDE-3BB5-4FC9-9DB3-D992917F3801}" destId="{1F95011B-5E48-485F-9042-C86C75EC95D9}" srcOrd="0" destOrd="0" presId="urn:microsoft.com/office/officeart/2008/layout/RadialCluster"/>
    <dgm:cxn modelId="{64480AD9-2D65-4D0F-8658-D813966CC006}" type="presOf" srcId="{F2A75F72-C753-4EBF-8248-2A54B275806F}" destId="{F75F4F3D-7334-437E-9D73-99EA323F9D34}" srcOrd="0" destOrd="0" presId="urn:microsoft.com/office/officeart/2008/layout/RadialCluster"/>
    <dgm:cxn modelId="{985166F0-810A-4669-962E-9E81D7DAF238}" type="presOf" srcId="{BC80817F-7516-43AB-8055-D1EA06E61E39}" destId="{E050142F-22A5-4C54-9F5C-1485AF34C6FD}" srcOrd="0" destOrd="0" presId="urn:microsoft.com/office/officeart/2008/layout/RadialCluster"/>
    <dgm:cxn modelId="{2EF33F37-8F25-43B8-BE28-3DD1629A3ECC}" type="presParOf" srcId="{E108D501-4D4C-40EA-AB7F-59C2E910C6BC}" destId="{E132798E-FA88-4388-AB13-635BD20152B2}" srcOrd="0" destOrd="0" presId="urn:microsoft.com/office/officeart/2008/layout/RadialCluster"/>
    <dgm:cxn modelId="{871B5149-7D7D-448B-BB68-CEED2EDEB8DC}" type="presParOf" srcId="{E132798E-FA88-4388-AB13-635BD20152B2}" destId="{C58DA7A7-6ABA-4B7C-B9C8-FC157BD73AB9}" srcOrd="0" destOrd="0" presId="urn:microsoft.com/office/officeart/2008/layout/RadialCluster"/>
    <dgm:cxn modelId="{71E7ECE9-6C87-4C33-A7AA-A25E6478431C}" type="presParOf" srcId="{E132798E-FA88-4388-AB13-635BD20152B2}" destId="{5691F0AC-7BD1-403E-A219-FC2C2D3E2ED5}" srcOrd="1" destOrd="0" presId="urn:microsoft.com/office/officeart/2008/layout/RadialCluster"/>
    <dgm:cxn modelId="{6B0CABBC-4E5A-415C-9596-0567479E9BDE}" type="presParOf" srcId="{E132798E-FA88-4388-AB13-635BD20152B2}" destId="{1F95011B-5E48-485F-9042-C86C75EC95D9}" srcOrd="2" destOrd="0" presId="urn:microsoft.com/office/officeart/2008/layout/RadialCluster"/>
    <dgm:cxn modelId="{BA6FA93D-F9B3-478E-93CF-78B6D68CAEEE}" type="presParOf" srcId="{E132798E-FA88-4388-AB13-635BD20152B2}" destId="{B189AF8B-2767-471F-A443-CD66B52FC105}" srcOrd="3" destOrd="0" presId="urn:microsoft.com/office/officeart/2008/layout/RadialCluster"/>
    <dgm:cxn modelId="{ED68ECE3-A1D4-4297-BAEE-495A55987B3F}" type="presParOf" srcId="{E132798E-FA88-4388-AB13-635BD20152B2}" destId="{E050142F-22A5-4C54-9F5C-1485AF34C6FD}" srcOrd="4" destOrd="0" presId="urn:microsoft.com/office/officeart/2008/layout/RadialCluster"/>
    <dgm:cxn modelId="{E920FCB3-232F-4BA8-A3F7-97E9313A7617}" type="presParOf" srcId="{E132798E-FA88-4388-AB13-635BD20152B2}" destId="{F75F4F3D-7334-437E-9D73-99EA323F9D34}" srcOrd="5" destOrd="0" presId="urn:microsoft.com/office/officeart/2008/layout/RadialCluster"/>
    <dgm:cxn modelId="{69AF3A31-F809-4C7A-91A5-1EAD9EE9810B}" type="presParOf" srcId="{E132798E-FA88-4388-AB13-635BD20152B2}" destId="{24499DB8-6B93-4A7F-8536-8FDE8307429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721213-7F8D-46E2-80D5-7B538CC0500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943D27-7CAF-4521-87FD-073DB1924682}">
      <dgm:prSet phldrT="[Text]"/>
      <dgm:spPr/>
      <dgm:t>
        <a:bodyPr/>
        <a:lstStyle/>
        <a:p>
          <a:r>
            <a:rPr lang="en-GB" dirty="0"/>
            <a:t>Challenges</a:t>
          </a:r>
        </a:p>
      </dgm:t>
    </dgm:pt>
    <dgm:pt modelId="{CA4C7168-BA26-4BBA-97AB-28CA00BBC7C1}" type="parTrans" cxnId="{650EFC13-D0FA-44C3-8151-09551A634A73}">
      <dgm:prSet/>
      <dgm:spPr/>
      <dgm:t>
        <a:bodyPr/>
        <a:lstStyle/>
        <a:p>
          <a:endParaRPr lang="en-GB"/>
        </a:p>
      </dgm:t>
    </dgm:pt>
    <dgm:pt modelId="{FD24A4C1-4FD1-4A9B-BED6-2E293DAE00A6}" type="sibTrans" cxnId="{650EFC13-D0FA-44C3-8151-09551A634A73}">
      <dgm:prSet/>
      <dgm:spPr/>
      <dgm:t>
        <a:bodyPr/>
        <a:lstStyle/>
        <a:p>
          <a:endParaRPr lang="en-GB"/>
        </a:p>
      </dgm:t>
    </dgm:pt>
    <dgm:pt modelId="{153B8038-DC18-4D66-B0D7-63C210E0D5D2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/>
            <a:t>English &amp; maths </a:t>
          </a:r>
        </a:p>
      </dgm:t>
    </dgm:pt>
    <dgm:pt modelId="{D1D509CE-B4F6-41F5-A29E-72DEEEF0F104}" type="parTrans" cxnId="{92C17DD4-97B1-4148-83B8-FB5EF9E29952}">
      <dgm:prSet/>
      <dgm:spPr/>
      <dgm:t>
        <a:bodyPr/>
        <a:lstStyle/>
        <a:p>
          <a:endParaRPr lang="en-GB"/>
        </a:p>
      </dgm:t>
    </dgm:pt>
    <dgm:pt modelId="{5CB0BF71-74DA-4FB6-B31B-A8A28E7D9426}" type="sibTrans" cxnId="{92C17DD4-97B1-4148-83B8-FB5EF9E29952}">
      <dgm:prSet/>
      <dgm:spPr/>
      <dgm:t>
        <a:bodyPr/>
        <a:lstStyle/>
        <a:p>
          <a:endParaRPr lang="en-GB"/>
        </a:p>
      </dgm:t>
    </dgm:pt>
    <dgm:pt modelId="{A95DA6FC-5C51-45FF-A196-C2F843F87A68}">
      <dgm:prSet phldrT="[Text]"/>
      <dgm:spPr>
        <a:solidFill>
          <a:schemeClr val="accent4"/>
        </a:solidFill>
      </dgm:spPr>
      <dgm:t>
        <a:bodyPr/>
        <a:lstStyle/>
        <a:p>
          <a:r>
            <a:rPr lang="en-GB" dirty="0"/>
            <a:t>Industry placements</a:t>
          </a:r>
        </a:p>
      </dgm:t>
    </dgm:pt>
    <dgm:pt modelId="{92C16BFB-0DEE-462C-8CC6-23E6AADA32E7}" type="parTrans" cxnId="{D6B5C8D2-0929-41A7-BCEB-40EFFDB8F626}">
      <dgm:prSet/>
      <dgm:spPr/>
      <dgm:t>
        <a:bodyPr/>
        <a:lstStyle/>
        <a:p>
          <a:endParaRPr lang="en-GB"/>
        </a:p>
      </dgm:t>
    </dgm:pt>
    <dgm:pt modelId="{F8E93BB6-CC63-41B2-8182-2C0B5D4A2124}" type="sibTrans" cxnId="{D6B5C8D2-0929-41A7-BCEB-40EFFDB8F626}">
      <dgm:prSet/>
      <dgm:spPr/>
      <dgm:t>
        <a:bodyPr/>
        <a:lstStyle/>
        <a:p>
          <a:endParaRPr lang="en-GB"/>
        </a:p>
      </dgm:t>
    </dgm:pt>
    <dgm:pt modelId="{D6470228-0BD0-473A-B772-16813DDA85F6}">
      <dgm:prSet phldrT="[Text]"/>
      <dgm:spPr>
        <a:solidFill>
          <a:schemeClr val="accent5"/>
        </a:solidFill>
      </dgm:spPr>
      <dgm:t>
        <a:bodyPr/>
        <a:lstStyle/>
        <a:p>
          <a:r>
            <a:rPr lang="en-GB" dirty="0"/>
            <a:t>Progression </a:t>
          </a:r>
        </a:p>
      </dgm:t>
    </dgm:pt>
    <dgm:pt modelId="{69E6D184-29AE-4021-A91F-D47BEC4722D0}" type="parTrans" cxnId="{2A3B34FD-04D0-4EB5-8F43-BD6ABA793CD5}">
      <dgm:prSet/>
      <dgm:spPr/>
      <dgm:t>
        <a:bodyPr/>
        <a:lstStyle/>
        <a:p>
          <a:endParaRPr lang="en-GB"/>
        </a:p>
      </dgm:t>
    </dgm:pt>
    <dgm:pt modelId="{4FC7A871-B45B-433D-8D2D-27B81E0790A3}" type="sibTrans" cxnId="{2A3B34FD-04D0-4EB5-8F43-BD6ABA793CD5}">
      <dgm:prSet/>
      <dgm:spPr/>
      <dgm:t>
        <a:bodyPr/>
        <a:lstStyle/>
        <a:p>
          <a:endParaRPr lang="en-GB"/>
        </a:p>
      </dgm:t>
    </dgm:pt>
    <dgm:pt modelId="{68B72DC7-9C09-4AC2-9544-46F96AC2427B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/>
            <a:t>Funding</a:t>
          </a:r>
        </a:p>
      </dgm:t>
    </dgm:pt>
    <dgm:pt modelId="{4D03C359-5CC8-4D1A-BDB0-FDC84C98B8BF}" type="parTrans" cxnId="{4FD66D08-98C8-4B05-9A5E-19B74C35950D}">
      <dgm:prSet/>
      <dgm:spPr/>
      <dgm:t>
        <a:bodyPr/>
        <a:lstStyle/>
        <a:p>
          <a:endParaRPr lang="en-GB"/>
        </a:p>
      </dgm:t>
    </dgm:pt>
    <dgm:pt modelId="{26443114-5544-4A2B-A387-A734EED9041E}" type="sibTrans" cxnId="{4FD66D08-98C8-4B05-9A5E-19B74C35950D}">
      <dgm:prSet/>
      <dgm:spPr/>
      <dgm:t>
        <a:bodyPr/>
        <a:lstStyle/>
        <a:p>
          <a:endParaRPr lang="en-GB"/>
        </a:p>
      </dgm:t>
    </dgm:pt>
    <dgm:pt modelId="{71C46F7C-EF74-43EF-9ABF-4D3E3F6DEB8D}" type="pres">
      <dgm:prSet presAssocID="{C3721213-7F8D-46E2-80D5-7B538CC0500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5B48B85-0D4C-401D-8C67-699B5313F84C}" type="pres">
      <dgm:prSet presAssocID="{0A943D27-7CAF-4521-87FD-073DB1924682}" presName="centerShape" presStyleLbl="node0" presStyleIdx="0" presStyleCnt="1"/>
      <dgm:spPr/>
    </dgm:pt>
    <dgm:pt modelId="{047FEB62-024A-4185-8D60-AEAF8EF4BF2B}" type="pres">
      <dgm:prSet presAssocID="{D1D509CE-B4F6-41F5-A29E-72DEEEF0F104}" presName="parTrans" presStyleLbl="sibTrans2D1" presStyleIdx="0" presStyleCnt="4"/>
      <dgm:spPr/>
    </dgm:pt>
    <dgm:pt modelId="{A6C88303-E156-4C52-949C-380B2CEB7202}" type="pres">
      <dgm:prSet presAssocID="{D1D509CE-B4F6-41F5-A29E-72DEEEF0F104}" presName="connectorText" presStyleLbl="sibTrans2D1" presStyleIdx="0" presStyleCnt="4"/>
      <dgm:spPr/>
    </dgm:pt>
    <dgm:pt modelId="{E3ED50D3-0E84-4199-ADCE-3B64B7428E1B}" type="pres">
      <dgm:prSet presAssocID="{153B8038-DC18-4D66-B0D7-63C210E0D5D2}" presName="node" presStyleLbl="node1" presStyleIdx="0" presStyleCnt="4">
        <dgm:presLayoutVars>
          <dgm:bulletEnabled val="1"/>
        </dgm:presLayoutVars>
      </dgm:prSet>
      <dgm:spPr/>
    </dgm:pt>
    <dgm:pt modelId="{7BEFA11D-8D41-4A49-B89B-E60E62FFD0A2}" type="pres">
      <dgm:prSet presAssocID="{92C16BFB-0DEE-462C-8CC6-23E6AADA32E7}" presName="parTrans" presStyleLbl="sibTrans2D1" presStyleIdx="1" presStyleCnt="4"/>
      <dgm:spPr/>
    </dgm:pt>
    <dgm:pt modelId="{CC4EA064-1F31-4E01-9892-6B2151175C48}" type="pres">
      <dgm:prSet presAssocID="{92C16BFB-0DEE-462C-8CC6-23E6AADA32E7}" presName="connectorText" presStyleLbl="sibTrans2D1" presStyleIdx="1" presStyleCnt="4"/>
      <dgm:spPr/>
    </dgm:pt>
    <dgm:pt modelId="{671F5A69-AB17-4885-9C9B-8BB3D319E0D2}" type="pres">
      <dgm:prSet presAssocID="{A95DA6FC-5C51-45FF-A196-C2F843F87A68}" presName="node" presStyleLbl="node1" presStyleIdx="1" presStyleCnt="4">
        <dgm:presLayoutVars>
          <dgm:bulletEnabled val="1"/>
        </dgm:presLayoutVars>
      </dgm:prSet>
      <dgm:spPr/>
    </dgm:pt>
    <dgm:pt modelId="{23352CA0-F4E1-45D9-9CC3-FA5FB9AE1A47}" type="pres">
      <dgm:prSet presAssocID="{69E6D184-29AE-4021-A91F-D47BEC4722D0}" presName="parTrans" presStyleLbl="sibTrans2D1" presStyleIdx="2" presStyleCnt="4"/>
      <dgm:spPr/>
    </dgm:pt>
    <dgm:pt modelId="{FCC4070F-2BCC-451F-B0A4-A1736E08DB37}" type="pres">
      <dgm:prSet presAssocID="{69E6D184-29AE-4021-A91F-D47BEC4722D0}" presName="connectorText" presStyleLbl="sibTrans2D1" presStyleIdx="2" presStyleCnt="4"/>
      <dgm:spPr/>
    </dgm:pt>
    <dgm:pt modelId="{99A10015-ACC2-49F2-8B09-9FD22D429DD9}" type="pres">
      <dgm:prSet presAssocID="{D6470228-0BD0-473A-B772-16813DDA85F6}" presName="node" presStyleLbl="node1" presStyleIdx="2" presStyleCnt="4">
        <dgm:presLayoutVars>
          <dgm:bulletEnabled val="1"/>
        </dgm:presLayoutVars>
      </dgm:prSet>
      <dgm:spPr/>
    </dgm:pt>
    <dgm:pt modelId="{6DD8896C-0F23-4883-871E-F6DD8F8297FC}" type="pres">
      <dgm:prSet presAssocID="{4D03C359-5CC8-4D1A-BDB0-FDC84C98B8BF}" presName="parTrans" presStyleLbl="sibTrans2D1" presStyleIdx="3" presStyleCnt="4"/>
      <dgm:spPr/>
    </dgm:pt>
    <dgm:pt modelId="{B9759843-0529-4010-992E-9CD17CB38804}" type="pres">
      <dgm:prSet presAssocID="{4D03C359-5CC8-4D1A-BDB0-FDC84C98B8BF}" presName="connectorText" presStyleLbl="sibTrans2D1" presStyleIdx="3" presStyleCnt="4"/>
      <dgm:spPr/>
    </dgm:pt>
    <dgm:pt modelId="{EF82610C-52C7-4E01-90C4-FFE7662EA73A}" type="pres">
      <dgm:prSet presAssocID="{68B72DC7-9C09-4AC2-9544-46F96AC2427B}" presName="node" presStyleLbl="node1" presStyleIdx="3" presStyleCnt="4">
        <dgm:presLayoutVars>
          <dgm:bulletEnabled val="1"/>
        </dgm:presLayoutVars>
      </dgm:prSet>
      <dgm:spPr/>
    </dgm:pt>
  </dgm:ptLst>
  <dgm:cxnLst>
    <dgm:cxn modelId="{4FD66D08-98C8-4B05-9A5E-19B74C35950D}" srcId="{0A943D27-7CAF-4521-87FD-073DB1924682}" destId="{68B72DC7-9C09-4AC2-9544-46F96AC2427B}" srcOrd="3" destOrd="0" parTransId="{4D03C359-5CC8-4D1A-BDB0-FDC84C98B8BF}" sibTransId="{26443114-5544-4A2B-A387-A734EED9041E}"/>
    <dgm:cxn modelId="{650EFC13-D0FA-44C3-8151-09551A634A73}" srcId="{C3721213-7F8D-46E2-80D5-7B538CC0500B}" destId="{0A943D27-7CAF-4521-87FD-073DB1924682}" srcOrd="0" destOrd="0" parTransId="{CA4C7168-BA26-4BBA-97AB-28CA00BBC7C1}" sibTransId="{FD24A4C1-4FD1-4A9B-BED6-2E293DAE00A6}"/>
    <dgm:cxn modelId="{D2A65116-0F6D-405E-8644-AC125AAB9691}" type="presOf" srcId="{92C16BFB-0DEE-462C-8CC6-23E6AADA32E7}" destId="{CC4EA064-1F31-4E01-9892-6B2151175C48}" srcOrd="1" destOrd="0" presId="urn:microsoft.com/office/officeart/2005/8/layout/radial5"/>
    <dgm:cxn modelId="{DA196520-4578-44F4-B6A1-93EA4F96E813}" type="presOf" srcId="{D1D509CE-B4F6-41F5-A29E-72DEEEF0F104}" destId="{047FEB62-024A-4185-8D60-AEAF8EF4BF2B}" srcOrd="0" destOrd="0" presId="urn:microsoft.com/office/officeart/2005/8/layout/radial5"/>
    <dgm:cxn modelId="{B092872E-7C15-4C25-9507-167665C9BD4B}" type="presOf" srcId="{A95DA6FC-5C51-45FF-A196-C2F843F87A68}" destId="{671F5A69-AB17-4885-9C9B-8BB3D319E0D2}" srcOrd="0" destOrd="0" presId="urn:microsoft.com/office/officeart/2005/8/layout/radial5"/>
    <dgm:cxn modelId="{33144931-3F0B-49B3-A010-E04ADF94D6C2}" type="presOf" srcId="{4D03C359-5CC8-4D1A-BDB0-FDC84C98B8BF}" destId="{B9759843-0529-4010-992E-9CD17CB38804}" srcOrd="1" destOrd="0" presId="urn:microsoft.com/office/officeart/2005/8/layout/radial5"/>
    <dgm:cxn modelId="{0F25185F-ACBC-4B38-A082-858429A248E6}" type="presOf" srcId="{69E6D184-29AE-4021-A91F-D47BEC4722D0}" destId="{FCC4070F-2BCC-451F-B0A4-A1736E08DB37}" srcOrd="1" destOrd="0" presId="urn:microsoft.com/office/officeart/2005/8/layout/radial5"/>
    <dgm:cxn modelId="{1EA89E67-A513-43CC-8091-D919529E3106}" type="presOf" srcId="{0A943D27-7CAF-4521-87FD-073DB1924682}" destId="{25B48B85-0D4C-401D-8C67-699B5313F84C}" srcOrd="0" destOrd="0" presId="urn:microsoft.com/office/officeart/2005/8/layout/radial5"/>
    <dgm:cxn modelId="{17E2B847-F756-4AB6-AE23-B20E2B593081}" type="presOf" srcId="{92C16BFB-0DEE-462C-8CC6-23E6AADA32E7}" destId="{7BEFA11D-8D41-4A49-B89B-E60E62FFD0A2}" srcOrd="0" destOrd="0" presId="urn:microsoft.com/office/officeart/2005/8/layout/radial5"/>
    <dgm:cxn modelId="{F0EB0A4F-0034-4180-A826-470FA307A749}" type="presOf" srcId="{D1D509CE-B4F6-41F5-A29E-72DEEEF0F104}" destId="{A6C88303-E156-4C52-949C-380B2CEB7202}" srcOrd="1" destOrd="0" presId="urn:microsoft.com/office/officeart/2005/8/layout/radial5"/>
    <dgm:cxn modelId="{2DB4B47E-1FC8-4E9A-967A-C8ABDB9FCA33}" type="presOf" srcId="{153B8038-DC18-4D66-B0D7-63C210E0D5D2}" destId="{E3ED50D3-0E84-4199-ADCE-3B64B7428E1B}" srcOrd="0" destOrd="0" presId="urn:microsoft.com/office/officeart/2005/8/layout/radial5"/>
    <dgm:cxn modelId="{14047AB4-8D15-4FCB-AC22-CBEE36DC3CEF}" type="presOf" srcId="{69E6D184-29AE-4021-A91F-D47BEC4722D0}" destId="{23352CA0-F4E1-45D9-9CC3-FA5FB9AE1A47}" srcOrd="0" destOrd="0" presId="urn:microsoft.com/office/officeart/2005/8/layout/radial5"/>
    <dgm:cxn modelId="{507AC7CB-B96A-47EE-B6BF-74AB60629064}" type="presOf" srcId="{68B72DC7-9C09-4AC2-9544-46F96AC2427B}" destId="{EF82610C-52C7-4E01-90C4-FFE7662EA73A}" srcOrd="0" destOrd="0" presId="urn:microsoft.com/office/officeart/2005/8/layout/radial5"/>
    <dgm:cxn modelId="{FBD9D6CF-D1E4-45B0-8B78-2F0A5A785487}" type="presOf" srcId="{4D03C359-5CC8-4D1A-BDB0-FDC84C98B8BF}" destId="{6DD8896C-0F23-4883-871E-F6DD8F8297FC}" srcOrd="0" destOrd="0" presId="urn:microsoft.com/office/officeart/2005/8/layout/radial5"/>
    <dgm:cxn modelId="{D6B5C8D2-0929-41A7-BCEB-40EFFDB8F626}" srcId="{0A943D27-7CAF-4521-87FD-073DB1924682}" destId="{A95DA6FC-5C51-45FF-A196-C2F843F87A68}" srcOrd="1" destOrd="0" parTransId="{92C16BFB-0DEE-462C-8CC6-23E6AADA32E7}" sibTransId="{F8E93BB6-CC63-41B2-8182-2C0B5D4A2124}"/>
    <dgm:cxn modelId="{92C17DD4-97B1-4148-83B8-FB5EF9E29952}" srcId="{0A943D27-7CAF-4521-87FD-073DB1924682}" destId="{153B8038-DC18-4D66-B0D7-63C210E0D5D2}" srcOrd="0" destOrd="0" parTransId="{D1D509CE-B4F6-41F5-A29E-72DEEEF0F104}" sibTransId="{5CB0BF71-74DA-4FB6-B31B-A8A28E7D9426}"/>
    <dgm:cxn modelId="{3CDD30DC-7B1E-4A66-BE05-BD55B0660C61}" type="presOf" srcId="{C3721213-7F8D-46E2-80D5-7B538CC0500B}" destId="{71C46F7C-EF74-43EF-9ABF-4D3E3F6DEB8D}" srcOrd="0" destOrd="0" presId="urn:microsoft.com/office/officeart/2005/8/layout/radial5"/>
    <dgm:cxn modelId="{F7A9EFE5-7F05-4026-A1BD-9920CC2593C1}" type="presOf" srcId="{D6470228-0BD0-473A-B772-16813DDA85F6}" destId="{99A10015-ACC2-49F2-8B09-9FD22D429DD9}" srcOrd="0" destOrd="0" presId="urn:microsoft.com/office/officeart/2005/8/layout/radial5"/>
    <dgm:cxn modelId="{2A3B34FD-04D0-4EB5-8F43-BD6ABA793CD5}" srcId="{0A943D27-7CAF-4521-87FD-073DB1924682}" destId="{D6470228-0BD0-473A-B772-16813DDA85F6}" srcOrd="2" destOrd="0" parTransId="{69E6D184-29AE-4021-A91F-D47BEC4722D0}" sibTransId="{4FC7A871-B45B-433D-8D2D-27B81E0790A3}"/>
    <dgm:cxn modelId="{80327A91-902A-41BC-A1D4-DD3B0FD9A185}" type="presParOf" srcId="{71C46F7C-EF74-43EF-9ABF-4D3E3F6DEB8D}" destId="{25B48B85-0D4C-401D-8C67-699B5313F84C}" srcOrd="0" destOrd="0" presId="urn:microsoft.com/office/officeart/2005/8/layout/radial5"/>
    <dgm:cxn modelId="{0690AF06-418E-4CC0-9B92-53C3412D1396}" type="presParOf" srcId="{71C46F7C-EF74-43EF-9ABF-4D3E3F6DEB8D}" destId="{047FEB62-024A-4185-8D60-AEAF8EF4BF2B}" srcOrd="1" destOrd="0" presId="urn:microsoft.com/office/officeart/2005/8/layout/radial5"/>
    <dgm:cxn modelId="{39625673-8FB0-43FC-B6A9-07AAEAC2F273}" type="presParOf" srcId="{047FEB62-024A-4185-8D60-AEAF8EF4BF2B}" destId="{A6C88303-E156-4C52-949C-380B2CEB7202}" srcOrd="0" destOrd="0" presId="urn:microsoft.com/office/officeart/2005/8/layout/radial5"/>
    <dgm:cxn modelId="{6D94F5F6-06D5-48F3-8C2C-76B45640E01B}" type="presParOf" srcId="{71C46F7C-EF74-43EF-9ABF-4D3E3F6DEB8D}" destId="{E3ED50D3-0E84-4199-ADCE-3B64B7428E1B}" srcOrd="2" destOrd="0" presId="urn:microsoft.com/office/officeart/2005/8/layout/radial5"/>
    <dgm:cxn modelId="{23CBAA78-BA3C-4281-B2B9-A96FA4F71C25}" type="presParOf" srcId="{71C46F7C-EF74-43EF-9ABF-4D3E3F6DEB8D}" destId="{7BEFA11D-8D41-4A49-B89B-E60E62FFD0A2}" srcOrd="3" destOrd="0" presId="urn:microsoft.com/office/officeart/2005/8/layout/radial5"/>
    <dgm:cxn modelId="{338D3EC4-E909-415A-BA3C-06DF185F461A}" type="presParOf" srcId="{7BEFA11D-8D41-4A49-B89B-E60E62FFD0A2}" destId="{CC4EA064-1F31-4E01-9892-6B2151175C48}" srcOrd="0" destOrd="0" presId="urn:microsoft.com/office/officeart/2005/8/layout/radial5"/>
    <dgm:cxn modelId="{E02F2C14-1A26-47AA-A906-9DE8BCEF8775}" type="presParOf" srcId="{71C46F7C-EF74-43EF-9ABF-4D3E3F6DEB8D}" destId="{671F5A69-AB17-4885-9C9B-8BB3D319E0D2}" srcOrd="4" destOrd="0" presId="urn:microsoft.com/office/officeart/2005/8/layout/radial5"/>
    <dgm:cxn modelId="{BA74A226-FDA9-4CB6-8941-C1A1D0201E6E}" type="presParOf" srcId="{71C46F7C-EF74-43EF-9ABF-4D3E3F6DEB8D}" destId="{23352CA0-F4E1-45D9-9CC3-FA5FB9AE1A47}" srcOrd="5" destOrd="0" presId="urn:microsoft.com/office/officeart/2005/8/layout/radial5"/>
    <dgm:cxn modelId="{E1D19E30-0C4A-4661-9145-36C127B2BC85}" type="presParOf" srcId="{23352CA0-F4E1-45D9-9CC3-FA5FB9AE1A47}" destId="{FCC4070F-2BCC-451F-B0A4-A1736E08DB37}" srcOrd="0" destOrd="0" presId="urn:microsoft.com/office/officeart/2005/8/layout/radial5"/>
    <dgm:cxn modelId="{3989AA87-F9D2-41E2-9B8B-27D6B81C1F7C}" type="presParOf" srcId="{71C46F7C-EF74-43EF-9ABF-4D3E3F6DEB8D}" destId="{99A10015-ACC2-49F2-8B09-9FD22D429DD9}" srcOrd="6" destOrd="0" presId="urn:microsoft.com/office/officeart/2005/8/layout/radial5"/>
    <dgm:cxn modelId="{65382FA2-D3AB-47F6-9977-017E5311EF57}" type="presParOf" srcId="{71C46F7C-EF74-43EF-9ABF-4D3E3F6DEB8D}" destId="{6DD8896C-0F23-4883-871E-F6DD8F8297FC}" srcOrd="7" destOrd="0" presId="urn:microsoft.com/office/officeart/2005/8/layout/radial5"/>
    <dgm:cxn modelId="{085B61E3-32B0-4AF4-92A1-AAC7F2B6E85D}" type="presParOf" srcId="{6DD8896C-0F23-4883-871E-F6DD8F8297FC}" destId="{B9759843-0529-4010-992E-9CD17CB38804}" srcOrd="0" destOrd="0" presId="urn:microsoft.com/office/officeart/2005/8/layout/radial5"/>
    <dgm:cxn modelId="{D8FDAA5C-12AB-4623-B064-C57F8D929FD6}" type="presParOf" srcId="{71C46F7C-EF74-43EF-9ABF-4D3E3F6DEB8D}" destId="{EF82610C-52C7-4E01-90C4-FFE7662EA73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87BFC-F72B-47C4-8D52-5643FCA9C86C}">
      <dsp:nvSpPr>
        <dsp:cNvPr id="0" name=""/>
        <dsp:cNvSpPr/>
      </dsp:nvSpPr>
      <dsp:spPr>
        <a:xfrm>
          <a:off x="0" y="36954"/>
          <a:ext cx="4885203" cy="1385279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Raising productivity &amp; meeting the skills gap</a:t>
          </a:r>
          <a:endParaRPr lang="en-US" sz="3200" kern="1200" dirty="0"/>
        </a:p>
      </dsp:txBody>
      <dsp:txXfrm>
        <a:off x="67624" y="104578"/>
        <a:ext cx="4749955" cy="1250031"/>
      </dsp:txXfrm>
    </dsp:sp>
    <dsp:sp modelId="{ED915B21-EDEA-4C78-BCD6-7121B91F486F}">
      <dsp:nvSpPr>
        <dsp:cNvPr id="0" name=""/>
        <dsp:cNvSpPr/>
      </dsp:nvSpPr>
      <dsp:spPr>
        <a:xfrm>
          <a:off x="0" y="1514394"/>
          <a:ext cx="4885203" cy="1385279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‘Academic’ path = well understood</a:t>
          </a:r>
          <a:endParaRPr lang="en-US" sz="3200" kern="1200" dirty="0"/>
        </a:p>
      </dsp:txBody>
      <dsp:txXfrm>
        <a:off x="67624" y="1582018"/>
        <a:ext cx="4749955" cy="1250031"/>
      </dsp:txXfrm>
    </dsp:sp>
    <dsp:sp modelId="{AB98C526-F168-4E21-A572-9A3448BDC1F7}">
      <dsp:nvSpPr>
        <dsp:cNvPr id="0" name=""/>
        <dsp:cNvSpPr/>
      </dsp:nvSpPr>
      <dsp:spPr>
        <a:xfrm>
          <a:off x="0" y="2991834"/>
          <a:ext cx="4885203" cy="1385279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Technical/vocational path = complex</a:t>
          </a:r>
          <a:endParaRPr lang="en-US" sz="3200" kern="1200" dirty="0"/>
        </a:p>
      </dsp:txBody>
      <dsp:txXfrm>
        <a:off x="67624" y="3059458"/>
        <a:ext cx="4749955" cy="1250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DA7A7-6ABA-4B7C-B9C8-FC157BD73AB9}">
      <dsp:nvSpPr>
        <dsp:cNvPr id="0" name=""/>
        <dsp:cNvSpPr/>
      </dsp:nvSpPr>
      <dsp:spPr>
        <a:xfrm>
          <a:off x="2410441" y="1744564"/>
          <a:ext cx="1124958" cy="112495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 Levels</a:t>
          </a:r>
        </a:p>
      </dsp:txBody>
      <dsp:txXfrm>
        <a:off x="2465357" y="1799480"/>
        <a:ext cx="1015126" cy="1015126"/>
      </dsp:txXfrm>
    </dsp:sp>
    <dsp:sp modelId="{5691F0AC-7BD1-403E-A219-FC2C2D3E2ED5}">
      <dsp:nvSpPr>
        <dsp:cNvPr id="0" name=""/>
        <dsp:cNvSpPr/>
      </dsp:nvSpPr>
      <dsp:spPr>
        <a:xfrm rot="16200000">
          <a:off x="2578364" y="1350008"/>
          <a:ext cx="7891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91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5011B-5E48-485F-9042-C86C75EC95D9}">
      <dsp:nvSpPr>
        <dsp:cNvPr id="0" name=""/>
        <dsp:cNvSpPr/>
      </dsp:nvSpPr>
      <dsp:spPr>
        <a:xfrm>
          <a:off x="2596059" y="201730"/>
          <a:ext cx="753722" cy="753722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students</a:t>
          </a:r>
        </a:p>
      </dsp:txBody>
      <dsp:txXfrm>
        <a:off x="2632853" y="238524"/>
        <a:ext cx="680134" cy="680134"/>
      </dsp:txXfrm>
    </dsp:sp>
    <dsp:sp modelId="{B189AF8B-2767-471F-A443-CD66B52FC105}">
      <dsp:nvSpPr>
        <dsp:cNvPr id="0" name=""/>
        <dsp:cNvSpPr/>
      </dsp:nvSpPr>
      <dsp:spPr>
        <a:xfrm rot="1800000">
          <a:off x="3492273" y="2792740"/>
          <a:ext cx="6437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379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0142F-22A5-4C54-9F5C-1485AF34C6FD}">
      <dsp:nvSpPr>
        <dsp:cNvPr id="0" name=""/>
        <dsp:cNvSpPr/>
      </dsp:nvSpPr>
      <dsp:spPr>
        <a:xfrm>
          <a:off x="4092942" y="2794408"/>
          <a:ext cx="753722" cy="753722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employers</a:t>
          </a:r>
        </a:p>
      </dsp:txBody>
      <dsp:txXfrm>
        <a:off x="4129736" y="2831202"/>
        <a:ext cx="680134" cy="680134"/>
      </dsp:txXfrm>
    </dsp:sp>
    <dsp:sp modelId="{F75F4F3D-7334-437E-9D73-99EA323F9D34}">
      <dsp:nvSpPr>
        <dsp:cNvPr id="0" name=""/>
        <dsp:cNvSpPr/>
      </dsp:nvSpPr>
      <dsp:spPr>
        <a:xfrm rot="9000000">
          <a:off x="1809772" y="2792740"/>
          <a:ext cx="6437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379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99DB8-6B93-4A7F-8536-8FDE8307429F}">
      <dsp:nvSpPr>
        <dsp:cNvPr id="0" name=""/>
        <dsp:cNvSpPr/>
      </dsp:nvSpPr>
      <dsp:spPr>
        <a:xfrm>
          <a:off x="1099176" y="2794408"/>
          <a:ext cx="753722" cy="75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staff</a:t>
          </a:r>
        </a:p>
      </dsp:txBody>
      <dsp:txXfrm>
        <a:off x="1135970" y="2831202"/>
        <a:ext cx="680134" cy="680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48B85-0D4C-401D-8C67-699B5313F84C}">
      <dsp:nvSpPr>
        <dsp:cNvPr id="0" name=""/>
        <dsp:cNvSpPr/>
      </dsp:nvSpPr>
      <dsp:spPr>
        <a:xfrm>
          <a:off x="2575745" y="1559745"/>
          <a:ext cx="944509" cy="944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Challenges</a:t>
          </a:r>
        </a:p>
      </dsp:txBody>
      <dsp:txXfrm>
        <a:off x="2714065" y="1698065"/>
        <a:ext cx="667869" cy="667869"/>
      </dsp:txXfrm>
    </dsp:sp>
    <dsp:sp modelId="{047FEB62-024A-4185-8D60-AEAF8EF4BF2B}">
      <dsp:nvSpPr>
        <dsp:cNvPr id="0" name=""/>
        <dsp:cNvSpPr/>
      </dsp:nvSpPr>
      <dsp:spPr>
        <a:xfrm rot="16200000">
          <a:off x="2947196" y="1214688"/>
          <a:ext cx="201607" cy="321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2977437" y="1309156"/>
        <a:ext cx="141125" cy="192679"/>
      </dsp:txXfrm>
    </dsp:sp>
    <dsp:sp modelId="{E3ED50D3-0E84-4199-ADCE-3B64B7428E1B}">
      <dsp:nvSpPr>
        <dsp:cNvPr id="0" name=""/>
        <dsp:cNvSpPr/>
      </dsp:nvSpPr>
      <dsp:spPr>
        <a:xfrm>
          <a:off x="2461370" y="6096"/>
          <a:ext cx="1173258" cy="1173258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English &amp; maths </a:t>
          </a:r>
        </a:p>
      </dsp:txBody>
      <dsp:txXfrm>
        <a:off x="2633190" y="177916"/>
        <a:ext cx="829618" cy="829618"/>
      </dsp:txXfrm>
    </dsp:sp>
    <dsp:sp modelId="{7BEFA11D-8D41-4A49-B89B-E60E62FFD0A2}">
      <dsp:nvSpPr>
        <dsp:cNvPr id="0" name=""/>
        <dsp:cNvSpPr/>
      </dsp:nvSpPr>
      <dsp:spPr>
        <a:xfrm>
          <a:off x="3603940" y="1871433"/>
          <a:ext cx="201607" cy="321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3603940" y="1935660"/>
        <a:ext cx="141125" cy="192679"/>
      </dsp:txXfrm>
    </dsp:sp>
    <dsp:sp modelId="{671F5A69-AB17-4885-9C9B-8BB3D319E0D2}">
      <dsp:nvSpPr>
        <dsp:cNvPr id="0" name=""/>
        <dsp:cNvSpPr/>
      </dsp:nvSpPr>
      <dsp:spPr>
        <a:xfrm>
          <a:off x="3900645" y="1445370"/>
          <a:ext cx="1173258" cy="1173258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Industry placements</a:t>
          </a:r>
        </a:p>
      </dsp:txBody>
      <dsp:txXfrm>
        <a:off x="4072465" y="1617190"/>
        <a:ext cx="829618" cy="829618"/>
      </dsp:txXfrm>
    </dsp:sp>
    <dsp:sp modelId="{23352CA0-F4E1-45D9-9CC3-FA5FB9AE1A47}">
      <dsp:nvSpPr>
        <dsp:cNvPr id="0" name=""/>
        <dsp:cNvSpPr/>
      </dsp:nvSpPr>
      <dsp:spPr>
        <a:xfrm rot="5400000">
          <a:off x="2947196" y="2528177"/>
          <a:ext cx="201607" cy="321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2977437" y="2562163"/>
        <a:ext cx="141125" cy="192679"/>
      </dsp:txXfrm>
    </dsp:sp>
    <dsp:sp modelId="{99A10015-ACC2-49F2-8B09-9FD22D429DD9}">
      <dsp:nvSpPr>
        <dsp:cNvPr id="0" name=""/>
        <dsp:cNvSpPr/>
      </dsp:nvSpPr>
      <dsp:spPr>
        <a:xfrm>
          <a:off x="2461370" y="2884645"/>
          <a:ext cx="1173258" cy="1173258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Progression </a:t>
          </a:r>
        </a:p>
      </dsp:txBody>
      <dsp:txXfrm>
        <a:off x="2633190" y="3056465"/>
        <a:ext cx="829618" cy="829618"/>
      </dsp:txXfrm>
    </dsp:sp>
    <dsp:sp modelId="{6DD8896C-0F23-4883-871E-F6DD8F8297FC}">
      <dsp:nvSpPr>
        <dsp:cNvPr id="0" name=""/>
        <dsp:cNvSpPr/>
      </dsp:nvSpPr>
      <dsp:spPr>
        <a:xfrm rot="10800000">
          <a:off x="2290452" y="1871433"/>
          <a:ext cx="201607" cy="321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 rot="10800000">
        <a:off x="2350934" y="1935660"/>
        <a:ext cx="141125" cy="192679"/>
      </dsp:txXfrm>
    </dsp:sp>
    <dsp:sp modelId="{EF82610C-52C7-4E01-90C4-FFE7662EA73A}">
      <dsp:nvSpPr>
        <dsp:cNvPr id="0" name=""/>
        <dsp:cNvSpPr/>
      </dsp:nvSpPr>
      <dsp:spPr>
        <a:xfrm>
          <a:off x="1022096" y="1445370"/>
          <a:ext cx="1173258" cy="1173258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Funding</a:t>
          </a:r>
        </a:p>
      </dsp:txBody>
      <dsp:txXfrm>
        <a:off x="1193916" y="1617190"/>
        <a:ext cx="829618" cy="829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6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1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6" y="6456611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0B2D9-A0FE-4A84-B29D-8E21F9897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21995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6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6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6" y="6456611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B446B-F041-4C9F-956E-09C9989F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8445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Two main options</a:t>
            </a:r>
            <a:r>
              <a:rPr lang="en-GB" baseline="0" dirty="0"/>
              <a:t> at 16.  Academic route (GCSE/A level) or Technical route (college based T-levels) or apprenticeship. Both routes could lead to higher education.  Those students who are not ready would take transition year on either route.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9862-D6C1-4E8A-8D34-0336752FDC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29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361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students need to take more than one occupational specialism these are graded and reported separately on student’s certificates.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284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884835-F7F3-43EF-AF88-7BF1A5F850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133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884835-F7F3-43EF-AF88-7BF1A5F850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29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2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2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2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 cover 16.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931" y="2222352"/>
            <a:ext cx="5094736" cy="2091218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931" y="4414759"/>
            <a:ext cx="5094736" cy="317479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Name and job title</a:t>
            </a:r>
            <a:endParaRPr lang="en-US"/>
          </a:p>
        </p:txBody>
      </p:sp>
      <p:pic>
        <p:nvPicPr>
          <p:cNvPr id="5" name="Picture 4" descr="AOC-Logo-Primary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" y="414864"/>
            <a:ext cx="1717392" cy="111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0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- Rasp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ur slides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70028"/>
            <a:ext cx="8229600" cy="536504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13AE0-6FB5-44EF-8F3B-B1B9B1986938}"/>
              </a:ext>
            </a:extLst>
          </p:cNvPr>
          <p:cNvSpPr txBox="1"/>
          <p:nvPr userDrawn="1"/>
        </p:nvSpPr>
        <p:spPr>
          <a:xfrm>
            <a:off x="8766974" y="4858166"/>
            <a:ext cx="37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29E552-9487-42FF-8FBA-34C538650273}" type="slidenum">
              <a:rPr lang="en-GB" sz="1200" smtClean="0"/>
              <a:t>‹#›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40054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35D63C-17A1-41CC-A450-F6FEDFD2D0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34688" y="1063801"/>
            <a:ext cx="3818762" cy="342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0400" y="1063801"/>
            <a:ext cx="3838558" cy="3424856"/>
          </a:xfrm>
        </p:spPr>
        <p:txBody>
          <a:bodyPr wrap="square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526" y="406131"/>
            <a:ext cx="7997763" cy="384386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5D7DA47-9A89-48CB-829C-3D9A4879EB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On the Insert ribbon select Header and Footer to edit this holding text</a:t>
            </a:r>
            <a:endParaRPr lang="en-GB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0539D99-764F-4E3A-A750-F4EE808509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0669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A7F72-8DE6-4372-8955-6E4E929BB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340082" y="4761300"/>
            <a:ext cx="7615675" cy="273844"/>
          </a:xfrm>
          <a:prstGeom prst="rect">
            <a:avLst/>
          </a:prstGeom>
        </p:spPr>
        <p:txBody>
          <a:bodyPr vert="horz" lIns="68580" tIns="34290" rIns="68580" bIns="3429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75" b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E03D2-9C7C-4AF2-BDB8-6D1A8E0800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EC95F3F-D857-4030-AEB6-4FEE5D08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75" y="751974"/>
            <a:ext cx="4901278" cy="35271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1539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r 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9FE3D4-7D5B-49B4-B6DB-5154DB3A5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1044DD0-6F2A-47E0-BB43-387096540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4331307"/>
            <a:ext cx="2230439" cy="709612"/>
          </a:xfrm>
        </p:spPr>
        <p:txBody>
          <a:bodyPr/>
          <a:lstStyle>
            <a:lvl1pPr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925707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6BC89-F30D-44AA-9FA1-5A983067C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4FDF2-E2DF-4C75-9BC8-63ACA1FE1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B5F1D-0441-4584-B2EC-C986A7C4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9124-9890-4542-8087-2BAFC6116D8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B4799-BD52-4AC9-AFD2-63F4C3B2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73363-176B-4F96-8196-0F141C6CC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C93-3B23-4C7E-97BD-08C4C0A48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7640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61" y="1021394"/>
            <a:ext cx="8217598" cy="3520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3F045-6FE1-4010-B19A-965F37820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On the Insert ribbon select Header and Footer to edit this holding text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D8CA-E46C-483D-8651-178424FBA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8973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95B4-C713-43E4-99B4-4580F88D9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5DE77-790C-4367-B7F3-821A0A388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FC67-83D6-4750-A866-214B0707E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5E63-2640-4596-84FA-C4BC2C049710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16BB0-491B-420B-B383-0CDA0BBB1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C2F3E-6018-4A33-98D2-55A15EAB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08FF-CE81-436E-9D56-A0D89ABCC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78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9B558-CAF5-4FEC-B45D-AE6977F16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A77DD-5207-4AF4-BCC6-F1280F6A7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15D17-FD4E-4F9F-859D-E52596D3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5E63-2640-4596-84FA-C4BC2C049710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B5D9B-F8E3-473C-8D04-286FE39D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A84F0-6EEE-4AA0-A9B7-101CD421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08FF-CE81-436E-9D56-A0D89ABCC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0086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6836B-66E6-414B-B5AB-94673F17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351F0-A63C-4F54-8362-4862C200A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FDBAD-D6BB-4172-A777-1F0871C1B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5E63-2640-4596-84FA-C4BC2C049710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AA22E-F85E-4949-9AA7-268936A17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00CBF-D437-4249-B5F7-C8314AE9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08FF-CE81-436E-9D56-A0D89ABCC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247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B0A4C-D35D-4196-B098-EA7B7590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BAD3F-A79B-482B-8ED8-0ED455909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36208-6AAC-479C-9337-4FBA863B4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17F94-B6CD-449B-A1A4-173B847B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5E63-2640-4596-84FA-C4BC2C049710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BD4E-BACB-45BB-993F-06BC4A69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167BD-C55C-45F7-94F8-64EA70E5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08FF-CE81-436E-9D56-A0D89ABCC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4740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CF096-2BD2-4024-95BC-98B65543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B897E-FCDF-4D6F-AED7-AD1F2AE98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6AAD0-E899-44CF-BC61-99540F9C1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D4D2D-D13E-41EF-8CD6-F3FF40924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6DCAB-B4BA-4222-B110-A9307688C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4AEE5F-2E73-46E9-92C6-F817FEA3B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5E63-2640-4596-84FA-C4BC2C049710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4E209F-BDFB-47E1-8180-4864A0AB5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1E48D1-F406-479B-A800-F821B911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08FF-CE81-436E-9D56-A0D89ABCC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98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-section - Dark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6260"/>
            <a:ext cx="8229600" cy="536504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B7D6BA-1ABD-4097-806D-E278D21446E9}"/>
              </a:ext>
            </a:extLst>
          </p:cNvPr>
          <p:cNvSpPr txBox="1"/>
          <p:nvPr userDrawn="1"/>
        </p:nvSpPr>
        <p:spPr>
          <a:xfrm>
            <a:off x="8766974" y="4858166"/>
            <a:ext cx="37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29E552-9487-42FF-8FBA-34C538650273}" type="slidenum">
              <a:rPr lang="en-GB" sz="1200" smtClean="0"/>
              <a:t>‹#›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2870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F227A-4C92-481C-BCDC-9C41F60E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1591B-2637-4C08-8EBE-05B845CD3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5E63-2640-4596-84FA-C4BC2C049710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511D6-2C58-4165-B94E-616147A3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B5D03-2DA0-477C-A87D-A97B0282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08FF-CE81-436E-9D56-A0D89ABCC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9994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CB775-CE13-437C-BABC-A9770CBE7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5E63-2640-4596-84FA-C4BC2C049710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FA50FC-78A9-4BAF-A252-DDA389A4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56814-6735-424D-B03C-771EA845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08FF-CE81-436E-9D56-A0D89ABCC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7874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AD97-27A2-4BB6-ACD2-9E552B1B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FC989-F962-4A7C-9258-ABC42C2F2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908D7-B772-4874-8DF4-4DFCE728B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218E1-C747-4E93-92DE-571101403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5E63-2640-4596-84FA-C4BC2C049710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2CDBA-50C5-497F-9D4F-5363FED0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B79B6-E67F-43AC-89FD-CEB0C298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08FF-CE81-436E-9D56-A0D89ABCC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4161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E1701-8CD0-497E-A29C-4A2EC3ED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161346-87BF-4C50-8135-F0E495E34C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E4F64-6116-41B9-B2CA-B400B0992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32A5C-8042-40E9-B3A1-9C1CFBE14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5E63-2640-4596-84FA-C4BC2C049710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4513A-90EF-4896-8F24-5EA93425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5B05A-067B-474B-9FB5-5C23F009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08FF-CE81-436E-9D56-A0D89ABCC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0565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85FD4-FAE5-48CC-AB3B-630E0A32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78ED3-1CAB-4814-BC76-C9A463FA6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EAE08-20B1-4D9F-8325-A2EEE7A7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5E63-2640-4596-84FA-C4BC2C049710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4971B-7F2F-4BE4-9B82-4C0B88D1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15378-E124-4E1A-848A-C341AD67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08FF-CE81-436E-9D56-A0D89ABCC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6254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47C598-5329-47D7-BCF4-F4A5E6C9D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9BD02-9D1A-4F8E-BC07-1B12A0226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45657-BCE1-4C06-B646-75BAA7A4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5E63-2640-4596-84FA-C4BC2C049710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04CE6-330B-4306-8942-465435F5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FA717-3624-4C3E-9A2A-2AA2D945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08FF-CE81-436E-9D56-A0D89ABCC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6041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partment for Education">
            <a:extLst>
              <a:ext uri="{FF2B5EF4-FFF2-40B4-BE49-F238E27FC236}">
                <a16:creationId xmlns:a16="http://schemas.microsoft.com/office/drawing/2014/main" id="{5F290C33-4E3D-48B5-9792-BE113CB1B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650" y="1316182"/>
            <a:ext cx="5472061" cy="101831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3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D4B75E-DBEF-4869-8866-2D0CD8203D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651" y="4690036"/>
            <a:ext cx="2422247" cy="28098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900">
                <a:solidFill>
                  <a:schemeClr val="tx1"/>
                </a:solidFill>
              </a:defRPr>
            </a:lvl1pPr>
            <a:lvl5pPr marL="558076" indent="0" algn="l">
              <a:buNone/>
              <a:defRPr/>
            </a:lvl5pPr>
          </a:lstStyle>
          <a:p>
            <a:pPr lvl="0"/>
            <a:r>
              <a:rPr lang="en-GB"/>
              <a:t>Month </a:t>
            </a:r>
            <a:r>
              <a:rPr lang="en-GB" noProof="0"/>
              <a:t>YYYY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D9DD1-0B8F-492B-872E-711A3C702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650" y="2393641"/>
            <a:ext cx="5472061" cy="642938"/>
          </a:xfrm>
        </p:spPr>
        <p:txBody>
          <a:bodyPr lIns="0" tIns="0" rIns="0" bIns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77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ur slides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6260"/>
            <a:ext cx="8229600" cy="536504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1968B8-4A2C-4B9B-A730-2C2F5EC4AA33}"/>
              </a:ext>
            </a:extLst>
          </p:cNvPr>
          <p:cNvSpPr txBox="1"/>
          <p:nvPr userDrawn="1"/>
        </p:nvSpPr>
        <p:spPr>
          <a:xfrm>
            <a:off x="8766974" y="4858166"/>
            <a:ext cx="37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29E552-9487-42FF-8FBA-34C538650273}" type="slidenum">
              <a:rPr lang="en-GB" sz="1200" smtClean="0"/>
              <a:t>‹#›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42337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-section - amb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ur slides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77137"/>
            <a:ext cx="8229600" cy="536504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9B54D4-36D9-4CB5-876E-F3EEBC71C598}"/>
              </a:ext>
            </a:extLst>
          </p:cNvPr>
          <p:cNvSpPr txBox="1"/>
          <p:nvPr userDrawn="1"/>
        </p:nvSpPr>
        <p:spPr>
          <a:xfrm>
            <a:off x="8766974" y="4858166"/>
            <a:ext cx="37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29E552-9487-42FF-8FBA-34C538650273}" type="slidenum">
              <a:rPr lang="en-GB" sz="1200" smtClean="0"/>
              <a:t>‹#›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2870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estion &amp;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ur slides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2624" y="1519044"/>
            <a:ext cx="8095087" cy="703309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Any questions?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931" y="3004242"/>
            <a:ext cx="8095086" cy="982024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Name </a:t>
            </a:r>
          </a:p>
          <a:p>
            <a:r>
              <a:rPr lang="en-GB"/>
              <a:t>Title</a:t>
            </a:r>
          </a:p>
          <a:p>
            <a:r>
              <a:rPr lang="en-GB"/>
              <a:t>Contact 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53F41-6CA9-4BD5-8F63-2EE1FF64EB6A}"/>
              </a:ext>
            </a:extLst>
          </p:cNvPr>
          <p:cNvSpPr txBox="1"/>
          <p:nvPr userDrawn="1"/>
        </p:nvSpPr>
        <p:spPr>
          <a:xfrm>
            <a:off x="8766974" y="4858166"/>
            <a:ext cx="37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29E552-9487-42FF-8FBA-34C538650273}" type="slidenum">
              <a:rPr lang="en-GB" sz="1200" smtClean="0"/>
              <a:t>‹#›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5639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6">
            <a:extLst>
              <a:ext uri="{FF2B5EF4-FFF2-40B4-BE49-F238E27FC236}">
                <a16:creationId xmlns:a16="http://schemas.microsoft.com/office/drawing/2014/main" id="{8DB2D349-8FE2-0848-82B2-5C80737E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33" y="778750"/>
            <a:ext cx="7336666" cy="377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92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6EE97E9-8615-5641-BA96-50B5F1568314}"/>
              </a:ext>
            </a:extLst>
          </p:cNvPr>
          <p:cNvSpPr/>
          <p:nvPr/>
        </p:nvSpPr>
        <p:spPr>
          <a:xfrm>
            <a:off x="0" y="361"/>
            <a:ext cx="9144000" cy="5143139"/>
          </a:xfrm>
          <a:custGeom>
            <a:avLst/>
            <a:gdLst>
              <a:gd name="connsiteX0" fmla="*/ 0 w 20104100"/>
              <a:gd name="connsiteY0" fmla="*/ 0 h 11308556"/>
              <a:gd name="connsiteX1" fmla="*/ 0 w 20104100"/>
              <a:gd name="connsiteY1" fmla="*/ 2823788 h 11308556"/>
              <a:gd name="connsiteX2" fmla="*/ 1901618 w 20104100"/>
              <a:gd name="connsiteY2" fmla="*/ 4960896 h 11308556"/>
              <a:gd name="connsiteX3" fmla="*/ 654640 w 20104100"/>
              <a:gd name="connsiteY3" fmla="*/ 4960896 h 11308556"/>
              <a:gd name="connsiteX4" fmla="*/ 654640 w 20104100"/>
              <a:gd name="connsiteY4" fmla="*/ 9676250 h 11308556"/>
              <a:gd name="connsiteX5" fmla="*/ 0 w 20104100"/>
              <a:gd name="connsiteY5" fmla="*/ 9676250 h 11308556"/>
              <a:gd name="connsiteX6" fmla="*/ 0 w 20104100"/>
              <a:gd name="connsiteY6" fmla="*/ 11308556 h 11308556"/>
              <a:gd name="connsiteX7" fmla="*/ 20104100 w 20104100"/>
              <a:gd name="connsiteY7" fmla="*/ 11308556 h 11308556"/>
              <a:gd name="connsiteX8" fmla="*/ 20104100 w 20104100"/>
              <a:gd name="connsiteY8" fmla="*/ 0 h 11308556"/>
              <a:gd name="connsiteX9" fmla="*/ 19378154 w 20104100"/>
              <a:gd name="connsiteY9" fmla="*/ 1879000 h 11308556"/>
              <a:gd name="connsiteX10" fmla="*/ 19295956 w 20104100"/>
              <a:gd name="connsiteY10" fmla="*/ 1879000 h 11308556"/>
              <a:gd name="connsiteX11" fmla="*/ 19295956 w 20104100"/>
              <a:gd name="connsiteY11" fmla="*/ 3928990 h 11308556"/>
              <a:gd name="connsiteX12" fmla="*/ 18537550 w 20104100"/>
              <a:gd name="connsiteY12" fmla="*/ 3928990 h 11308556"/>
              <a:gd name="connsiteX13" fmla="*/ 18537550 w 20104100"/>
              <a:gd name="connsiteY13" fmla="*/ 1879000 h 11308556"/>
              <a:gd name="connsiteX14" fmla="*/ 18005840 w 20104100"/>
              <a:gd name="connsiteY14" fmla="*/ 1879000 h 11308556"/>
              <a:gd name="connsiteX15" fmla="*/ 18916806 w 20104100"/>
              <a:gd name="connsiteY15" fmla="*/ 835263 h 11308556"/>
              <a:gd name="connsiteX16" fmla="*/ 19827774 w 20104100"/>
              <a:gd name="connsiteY16" fmla="*/ 1879000 h 113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04100" h="11308556">
                <a:moveTo>
                  <a:pt x="0" y="0"/>
                </a:moveTo>
                <a:lnTo>
                  <a:pt x="0" y="2823788"/>
                </a:lnTo>
                <a:lnTo>
                  <a:pt x="1901618" y="4960896"/>
                </a:lnTo>
                <a:lnTo>
                  <a:pt x="654640" y="4960896"/>
                </a:lnTo>
                <a:lnTo>
                  <a:pt x="654640" y="9676250"/>
                </a:lnTo>
                <a:lnTo>
                  <a:pt x="0" y="967625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  <a:moveTo>
                  <a:pt x="19378154" y="1879000"/>
                </a:moveTo>
                <a:lnTo>
                  <a:pt x="19295956" y="1879000"/>
                </a:lnTo>
                <a:lnTo>
                  <a:pt x="19295956" y="3928990"/>
                </a:lnTo>
                <a:lnTo>
                  <a:pt x="18537550" y="3928990"/>
                </a:lnTo>
                <a:lnTo>
                  <a:pt x="18537550" y="1879000"/>
                </a:lnTo>
                <a:lnTo>
                  <a:pt x="18005840" y="1879000"/>
                </a:lnTo>
                <a:lnTo>
                  <a:pt x="18916806" y="835263"/>
                </a:lnTo>
                <a:lnTo>
                  <a:pt x="19827774" y="1879000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C7ADA1A-7896-E442-830A-907F10FB58E2}"/>
              </a:ext>
            </a:extLst>
          </p:cNvPr>
          <p:cNvSpPr/>
          <p:nvPr/>
        </p:nvSpPr>
        <p:spPr>
          <a:xfrm>
            <a:off x="1" y="1284623"/>
            <a:ext cx="862013" cy="3114456"/>
          </a:xfrm>
          <a:custGeom>
            <a:avLst/>
            <a:gdLst>
              <a:gd name="connsiteX0" fmla="*/ 654640 w 1895230"/>
              <a:gd name="connsiteY0" fmla="*/ 2137108 h 6847958"/>
              <a:gd name="connsiteX1" fmla="*/ 847409 w 1895230"/>
              <a:gd name="connsiteY1" fmla="*/ 2137108 h 6847958"/>
              <a:gd name="connsiteX2" fmla="*/ 1901618 w 1895230"/>
              <a:gd name="connsiteY2" fmla="*/ 2137108 h 6847958"/>
              <a:gd name="connsiteX3" fmla="*/ 0 w 1895230"/>
              <a:gd name="connsiteY3" fmla="*/ 0 h 6847958"/>
              <a:gd name="connsiteX4" fmla="*/ 0 w 1895230"/>
              <a:gd name="connsiteY4" fmla="*/ 6852462 h 6847958"/>
              <a:gd name="connsiteX5" fmla="*/ 654640 w 1895230"/>
              <a:gd name="connsiteY5" fmla="*/ 6852462 h 6847958"/>
              <a:gd name="connsiteX6" fmla="*/ 654640 w 1895230"/>
              <a:gd name="connsiteY6" fmla="*/ 2137108 h 68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230" h="6847958">
                <a:moveTo>
                  <a:pt x="654640" y="2137108"/>
                </a:moveTo>
                <a:lnTo>
                  <a:pt x="847409" y="2137108"/>
                </a:lnTo>
                <a:lnTo>
                  <a:pt x="1901618" y="2137108"/>
                </a:lnTo>
                <a:lnTo>
                  <a:pt x="0" y="0"/>
                </a:lnTo>
                <a:lnTo>
                  <a:pt x="0" y="6852462"/>
                </a:lnTo>
                <a:lnTo>
                  <a:pt x="654640" y="6852462"/>
                </a:lnTo>
                <a:lnTo>
                  <a:pt x="654640" y="2137108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/>
          </a:p>
        </p:txBody>
      </p:sp>
    </p:spTree>
    <p:extLst>
      <p:ext uri="{BB962C8B-B14F-4D97-AF65-F5344CB8AC3E}">
        <p14:creationId xmlns:p14="http://schemas.microsoft.com/office/powerpoint/2010/main" val="4221075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1274">
          <p15:clr>
            <a:srgbClr val="FBAE40"/>
          </p15:clr>
        </p15:guide>
        <p15:guide id="3" pos="1141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5807"/>
            <a:ext cx="7772400" cy="1102519"/>
          </a:xfrm>
        </p:spPr>
        <p:txBody>
          <a:bodyPr>
            <a:noAutofit/>
          </a:bodyPr>
          <a:lstStyle>
            <a:lvl1pPr algn="l">
              <a:defRPr lang="en-GB" sz="4050" b="1" kern="1200" noProof="0" dirty="0" smtClean="0">
                <a:solidFill>
                  <a:srgbClr val="104F7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193708"/>
            <a:ext cx="6400800" cy="1314450"/>
          </a:xfr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4750595"/>
            <a:ext cx="1224136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C81578-E507-40D2-82C5-34849FDBA8CA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07/01/2022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3" y="4750595"/>
            <a:ext cx="4464496" cy="273844"/>
          </a:xfrm>
          <a:prstGeom prst="rect">
            <a:avLst/>
          </a:prstGeom>
        </p:spPr>
        <p:txBody>
          <a:bodyPr/>
          <a:lstStyle>
            <a:lvl1pPr>
              <a:defRPr lang="en-GB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4314801" y="4750595"/>
            <a:ext cx="514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DB98E5A-76C0-453E-B1E0-BC4AB04722D5}" type="slidenum">
              <a:rPr lang="en-GB" sz="9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‹#›</a:t>
            </a:fld>
            <a:endParaRPr lang="en-GB" sz="9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12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839-110E-413E-84F2-54FD179517E8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07/01/2022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6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4" y="250032"/>
            <a:ext cx="7775575" cy="4857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897733"/>
            <a:ext cx="7775575" cy="3509962"/>
          </a:xfrm>
        </p:spPr>
        <p:txBody>
          <a:bodyPr/>
          <a:lstStyle>
            <a:lvl1pPr marL="257175" marR="0" indent="-257175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1pPr>
            <a:lvl2pPr marL="557213" marR="0" indent="-214313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2pPr>
            <a:lvl3pPr marL="857250" marR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3pPr>
            <a:lvl4pPr marL="1200150" marR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4pPr>
            <a:lvl5pPr marL="1543050" marR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257175" marR="0" lvl="0" indent="-257175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4750595"/>
            <a:ext cx="1224136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7FC26E-BFF3-45FF-9440-2305648A40CE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07/01/2022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3" y="4750595"/>
            <a:ext cx="4464496" cy="273844"/>
          </a:xfrm>
          <a:prstGeom prst="rect">
            <a:avLst/>
          </a:prstGeom>
        </p:spPr>
        <p:txBody>
          <a:bodyPr/>
          <a:lstStyle>
            <a:lvl1pPr>
              <a:defRPr lang="en-GB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93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22" y="735807"/>
            <a:ext cx="7775575" cy="940003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110" y="1815667"/>
            <a:ext cx="7775575" cy="1125140"/>
          </a:xfrm>
        </p:spPr>
        <p:txBody>
          <a:bodyPr anchor="t" anchorCtr="0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4750595"/>
            <a:ext cx="1224136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FD1FA1-08AA-4ACA-B7C4-3408F266874F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07/01/2022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3" y="4750595"/>
            <a:ext cx="4464496" cy="273844"/>
          </a:xfrm>
          <a:prstGeom prst="rect">
            <a:avLst/>
          </a:prstGeom>
        </p:spPr>
        <p:txBody>
          <a:bodyPr/>
          <a:lstStyle>
            <a:lvl1pPr>
              <a:defRPr lang="en-GB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4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in 16.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913"/>
            <a:ext cx="8229600" cy="536504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063"/>
            <a:ext cx="8229600" cy="3711626"/>
          </a:xfrm>
        </p:spPr>
        <p:txBody>
          <a:bodyPr/>
          <a:lstStyle>
            <a:lvl1pPr>
              <a:defRPr>
                <a:solidFill>
                  <a:srgbClr val="3C3C3B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3C3C3B"/>
                </a:solidFill>
              </a:defRPr>
            </a:lvl2pPr>
            <a:lvl3pPr>
              <a:defRPr>
                <a:solidFill>
                  <a:srgbClr val="3C3C3B"/>
                </a:solidFill>
              </a:defRPr>
            </a:lvl3pPr>
            <a:lvl4pPr>
              <a:defRPr>
                <a:solidFill>
                  <a:srgbClr val="3C3C3B"/>
                </a:solidFill>
              </a:defRPr>
            </a:lvl4pPr>
            <a:lvl5pPr>
              <a:defRPr>
                <a:solidFill>
                  <a:srgbClr val="3C3C3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63E79-CAE3-48ED-8737-34B03D7CB276}"/>
              </a:ext>
            </a:extLst>
          </p:cNvPr>
          <p:cNvSpPr txBox="1"/>
          <p:nvPr userDrawn="1"/>
        </p:nvSpPr>
        <p:spPr>
          <a:xfrm>
            <a:off x="8766974" y="4858166"/>
            <a:ext cx="37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29E552-9487-42FF-8FBA-34C538650273}" type="slidenum">
              <a:rPr lang="en-GB" sz="1200" smtClean="0"/>
              <a:t>‹#›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06211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897731"/>
            <a:ext cx="3811587" cy="3509963"/>
          </a:xfrm>
        </p:spPr>
        <p:txBody>
          <a:bodyPr/>
          <a:lstStyle>
            <a:lvl1pPr marL="257175" marR="0" indent="-257175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500"/>
            </a:lvl1pPr>
            <a:lvl2pPr marL="557213" marR="0" indent="-214313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500"/>
            </a:lvl2pPr>
            <a:lvl3pPr marL="857250" marR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500"/>
            </a:lvl3pPr>
            <a:lvl4pPr marL="1200150" marR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200"/>
            </a:lvl4pPr>
            <a:lvl5pPr marL="1543050" marR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7731"/>
            <a:ext cx="3811588" cy="3509963"/>
          </a:xfrm>
        </p:spPr>
        <p:txBody>
          <a:bodyPr/>
          <a:lstStyle>
            <a:lvl1pPr marL="257175" marR="0" indent="-257175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500"/>
            </a:lvl1pPr>
            <a:lvl2pPr marL="557213" marR="0" indent="-214313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500"/>
            </a:lvl2pPr>
            <a:lvl3pPr marL="857250" marR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500"/>
            </a:lvl3pPr>
            <a:lvl4pPr marL="1200150" marR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200"/>
            </a:lvl4pPr>
            <a:lvl5pPr marL="1543050" marR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4750595"/>
            <a:ext cx="1224136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323FD4-701A-499E-B03E-96DBD6CCD318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07/01/2022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3" y="4750595"/>
            <a:ext cx="4464496" cy="273844"/>
          </a:xfrm>
          <a:prstGeom prst="rect">
            <a:avLst/>
          </a:prstGeom>
        </p:spPr>
        <p:txBody>
          <a:bodyPr/>
          <a:lstStyle>
            <a:lvl1pPr>
              <a:defRPr lang="en-GB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78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mphasi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4" y="897731"/>
            <a:ext cx="3811587" cy="3509963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Tx/>
              <a:buNone/>
              <a:tabLst/>
              <a:defRPr sz="1500"/>
            </a:lvl1pPr>
            <a:lvl2pPr marL="557213" marR="0" indent="-214313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500"/>
            </a:lvl2pPr>
            <a:lvl3pPr marL="857250" marR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500"/>
            </a:lvl3pPr>
            <a:lvl4pPr marL="1200150" marR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200"/>
            </a:lvl4pPr>
            <a:lvl5pPr marL="1543050" marR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004606"/>
            <a:ext cx="3811588" cy="369332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108000" tIns="45720" rIns="91440" bIns="45720" rtlCol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Tx/>
              <a:buNone/>
              <a:tabLst/>
              <a:defRPr lang="en-US" dirty="0" smtClean="0"/>
            </a:lvl1pPr>
            <a:lvl2pPr marL="557213" marR="0" indent="-214313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2pPr>
            <a:lvl3pPr marL="857250" marR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3pPr>
            <a:lvl4pPr marL="1200150" marR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4pPr>
            <a:lvl5pPr marL="1543050" marR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257175" marR="0" lvl="0" indent="-257175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4750595"/>
            <a:ext cx="1224136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1C1381-F680-4749-854B-5144616DA534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07/01/2022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3" y="4750595"/>
            <a:ext cx="4464496" cy="273844"/>
          </a:xfrm>
          <a:prstGeom prst="rect">
            <a:avLst/>
          </a:prstGeom>
        </p:spPr>
        <p:txBody>
          <a:bodyPr/>
          <a:lstStyle>
            <a:lvl1pPr>
              <a:defRPr lang="en-GB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71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4" y="897732"/>
            <a:ext cx="3813175" cy="486073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4" y="1383805"/>
            <a:ext cx="3813175" cy="3023890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897732"/>
            <a:ext cx="3814763" cy="486073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83805"/>
            <a:ext cx="3814763" cy="3023890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4750595"/>
            <a:ext cx="1224136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457EA4-D7A5-4CBF-A3E3-ACEEC8DF62A0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07/01/2022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3" y="4750595"/>
            <a:ext cx="4464496" cy="273844"/>
          </a:xfrm>
          <a:prstGeom prst="rect">
            <a:avLst/>
          </a:prstGeom>
        </p:spPr>
        <p:txBody>
          <a:bodyPr/>
          <a:lstStyle>
            <a:lvl1pPr>
              <a:defRPr lang="en-GB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3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897731"/>
            <a:ext cx="3811587" cy="3564732"/>
          </a:xfrm>
        </p:spPr>
        <p:txBody>
          <a:bodyPr/>
          <a:lstStyle>
            <a:lvl1pPr marL="257175" marR="0" indent="-257175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500"/>
            </a:lvl1pPr>
            <a:lvl2pPr marL="557213" marR="0" indent="-214313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500"/>
            </a:lvl2pPr>
            <a:lvl3pPr marL="857250" marR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500"/>
            </a:lvl3pPr>
            <a:lvl4pPr marL="1200150" marR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200"/>
            </a:lvl4pPr>
            <a:lvl5pPr marL="1543050" marR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7731"/>
            <a:ext cx="3811588" cy="3564732"/>
          </a:xfrm>
          <a:ln>
            <a:solidFill>
              <a:schemeClr val="tx2"/>
            </a:solidFill>
          </a:ln>
        </p:spPr>
        <p:txBody>
          <a:bodyPr/>
          <a:lstStyle>
            <a:lvl1pPr marL="257175" marR="0" indent="-257175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500"/>
            </a:lvl1pPr>
            <a:lvl2pPr marL="557213" marR="0" indent="-214313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500"/>
            </a:lvl2pPr>
            <a:lvl3pPr marL="857250" marR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500"/>
            </a:lvl3pPr>
            <a:lvl4pPr marL="1200150" marR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200"/>
            </a:lvl4pPr>
            <a:lvl5pPr marL="1543050" marR="0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4750595"/>
            <a:ext cx="1224136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2331D2-6CDC-4715-A5FC-48672F55E1CD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07/01/2022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3" y="4750595"/>
            <a:ext cx="4464496" cy="273844"/>
          </a:xfrm>
          <a:prstGeom prst="rect">
            <a:avLst/>
          </a:prstGeom>
        </p:spPr>
        <p:txBody>
          <a:bodyPr/>
          <a:lstStyle>
            <a:lvl1pPr>
              <a:defRPr lang="en-GB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20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4750595"/>
            <a:ext cx="1224136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58A41E-EF58-4283-B4AC-469FECFF7175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07/01/2022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3" y="4750595"/>
            <a:ext cx="4464496" cy="273844"/>
          </a:xfrm>
          <a:prstGeom prst="rect">
            <a:avLst/>
          </a:prstGeom>
        </p:spPr>
        <p:txBody>
          <a:bodyPr/>
          <a:lstStyle>
            <a:lvl1pPr>
              <a:defRPr lang="en-GB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99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4750595"/>
            <a:ext cx="1224136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722137-F9F3-47FB-9F55-C075F5AF04DA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07/01/2022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3" y="4750595"/>
            <a:ext cx="4464496" cy="273844"/>
          </a:xfrm>
          <a:prstGeom prst="rect">
            <a:avLst/>
          </a:prstGeom>
        </p:spPr>
        <p:txBody>
          <a:bodyPr/>
          <a:lstStyle>
            <a:lvl1pPr>
              <a:defRPr lang="en-GB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33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1941"/>
            <a:ext cx="7775575" cy="48386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271" y="890403"/>
            <a:ext cx="5256584" cy="3084277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4084179"/>
            <a:ext cx="5486400" cy="26977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4750595"/>
            <a:ext cx="1224136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DFB271-B723-4522-AE62-261A460C7599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07/01/2022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3" y="4750595"/>
            <a:ext cx="4464496" cy="273844"/>
          </a:xfrm>
          <a:prstGeom prst="rect">
            <a:avLst/>
          </a:prstGeom>
        </p:spPr>
        <p:txBody>
          <a:bodyPr/>
          <a:lstStyle>
            <a:lvl1pPr>
              <a:defRPr lang="en-GB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3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 cover 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931" y="2222352"/>
            <a:ext cx="4998696" cy="2091218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</a:t>
            </a:r>
            <a:br>
              <a:rPr lang="en-GB" dirty="0"/>
            </a:br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931" y="4414759"/>
            <a:ext cx="4998696" cy="317479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Name and job title</a:t>
            </a:r>
            <a:endParaRPr lang="en-US" dirty="0"/>
          </a:p>
        </p:txBody>
      </p:sp>
      <p:pic>
        <p:nvPicPr>
          <p:cNvPr id="8" name="Picture 7" descr="AOC-Logo-Primary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" y="411658"/>
            <a:ext cx="2104846" cy="10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in 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913"/>
            <a:ext cx="8229600" cy="536504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063"/>
            <a:ext cx="8229600" cy="3711626"/>
          </a:xfrm>
        </p:spPr>
        <p:txBody>
          <a:bodyPr/>
          <a:lstStyle>
            <a:lvl1pPr>
              <a:defRPr>
                <a:solidFill>
                  <a:srgbClr val="3C3C3B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3C3C3B"/>
                </a:solidFill>
              </a:defRPr>
            </a:lvl2pPr>
            <a:lvl3pPr>
              <a:defRPr>
                <a:solidFill>
                  <a:srgbClr val="3C3C3B"/>
                </a:solidFill>
              </a:defRPr>
            </a:lvl3pPr>
            <a:lvl4pPr>
              <a:defRPr>
                <a:solidFill>
                  <a:srgbClr val="3C3C3B"/>
                </a:solidFill>
              </a:defRPr>
            </a:lvl4pPr>
            <a:lvl5pPr>
              <a:defRPr>
                <a:solidFill>
                  <a:srgbClr val="3C3C3B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4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in 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913"/>
            <a:ext cx="8229600" cy="53650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064"/>
            <a:ext cx="4038600" cy="37116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064"/>
            <a:ext cx="4038600" cy="37116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0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ain 16.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913"/>
            <a:ext cx="8229600" cy="53650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064"/>
            <a:ext cx="4038600" cy="37116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064"/>
            <a:ext cx="4038600" cy="37116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7964C-C709-4283-8894-A718228CD74C}"/>
              </a:ext>
            </a:extLst>
          </p:cNvPr>
          <p:cNvSpPr txBox="1"/>
          <p:nvPr userDrawn="1"/>
        </p:nvSpPr>
        <p:spPr>
          <a:xfrm>
            <a:off x="8766974" y="4858166"/>
            <a:ext cx="37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29E552-9487-42FF-8FBA-34C538650273}" type="slidenum">
              <a:rPr lang="en-GB" sz="1200" smtClean="0"/>
              <a:t>‹#›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53750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in 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913"/>
            <a:ext cx="8229600" cy="53650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5063"/>
            <a:ext cx="4040188" cy="403884"/>
          </a:xfrm>
        </p:spPr>
        <p:txBody>
          <a:bodyPr anchor="ctr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316120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85063"/>
            <a:ext cx="4041775" cy="403884"/>
          </a:xfrm>
        </p:spPr>
        <p:txBody>
          <a:bodyPr anchor="ctr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316120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in 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913"/>
            <a:ext cx="8229600" cy="53650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5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in 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5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ain 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9913"/>
            <a:ext cx="3008313" cy="536504"/>
          </a:xfrm>
        </p:spPr>
        <p:txBody>
          <a:bodyPr anchor="t"/>
          <a:lstStyle>
            <a:lvl1pPr algn="l">
              <a:defRPr sz="1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09913"/>
            <a:ext cx="5111750" cy="424874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85064"/>
            <a:ext cx="3008313" cy="357359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7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ain 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ctr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09913"/>
            <a:ext cx="5486400" cy="313576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51338"/>
            <a:ext cx="5486400" cy="366134"/>
          </a:xfrm>
        </p:spPr>
        <p:txBody>
          <a:bodyPr anchor="ctr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7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 section - dark 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ur 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70028"/>
            <a:ext cx="8229600" cy="53650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82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- Rasp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ur slides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70028"/>
            <a:ext cx="8229600" cy="536504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6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-section - Dark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ur slides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6260"/>
            <a:ext cx="8229600" cy="536504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90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tique Silver 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6260"/>
            <a:ext cx="8229600" cy="536504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-section - amb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ur slides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77137"/>
            <a:ext cx="8229600" cy="536504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in 16.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913"/>
            <a:ext cx="8229600" cy="53650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5063"/>
            <a:ext cx="4040188" cy="40388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31612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85063"/>
            <a:ext cx="4041775" cy="40388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31612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0534BE-1A31-4908-A743-F5F464A21127}"/>
              </a:ext>
            </a:extLst>
          </p:cNvPr>
          <p:cNvSpPr txBox="1"/>
          <p:nvPr userDrawn="1"/>
        </p:nvSpPr>
        <p:spPr>
          <a:xfrm>
            <a:off x="8766974" y="4858166"/>
            <a:ext cx="37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29E552-9487-42FF-8FBA-34C538650273}" type="slidenum">
              <a:rPr lang="en-GB" sz="1200" smtClean="0"/>
              <a:t>‹#›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3735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estion &amp;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st 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2624" y="1519044"/>
            <a:ext cx="8095087" cy="703309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931" y="3004242"/>
            <a:ext cx="8095086" cy="982024"/>
          </a:xfrm>
        </p:spPr>
        <p:txBody>
          <a:bodyPr>
            <a:normAutofit/>
          </a:bodyPr>
          <a:lstStyle>
            <a:lvl1pPr marL="0" indent="0" algn="ctr">
              <a:buNone/>
              <a:defRPr sz="1500" b="0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Name </a:t>
            </a:r>
          </a:p>
          <a:p>
            <a:r>
              <a:rPr lang="en-GB" dirty="0"/>
              <a:t>Title</a:t>
            </a:r>
          </a:p>
          <a:p>
            <a:r>
              <a:rPr lang="en-GB" dirty="0"/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27982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1403648" y="465516"/>
            <a:ext cx="6768752" cy="40503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639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 p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10148" y="1509349"/>
            <a:ext cx="7398583" cy="30130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950"/>
              </a:lnSpc>
              <a:spcBef>
                <a:spcPts val="0"/>
              </a:spcBef>
              <a:spcAft>
                <a:spcPts val="1063"/>
              </a:spcAft>
              <a:buClr>
                <a:srgbClr val="83003F"/>
              </a:buClr>
              <a:buFont typeface="Arial"/>
              <a:buNone/>
              <a:defRPr sz="1350" b="0" i="0">
                <a:solidFill>
                  <a:srgbClr val="83003F"/>
                </a:solidFill>
                <a:latin typeface="Open Sans"/>
                <a:cs typeface="Open Sans"/>
              </a:defRPr>
            </a:lvl1pPr>
            <a:lvl2pPr marL="0" indent="-134933">
              <a:lnSpc>
                <a:spcPts val="1950"/>
              </a:lnSpc>
              <a:spcBef>
                <a:spcPts val="0"/>
              </a:spcBef>
              <a:spcAft>
                <a:spcPts val="425"/>
              </a:spcAft>
              <a:buClr>
                <a:srgbClr val="83003F"/>
              </a:buClr>
              <a:buFont typeface="Arial"/>
              <a:buChar char="•"/>
              <a:defRPr sz="1500" b="0" i="0">
                <a:solidFill>
                  <a:srgbClr val="7D716D"/>
                </a:solidFill>
                <a:latin typeface="Open Sans"/>
                <a:cs typeface="Open Sans"/>
              </a:defRPr>
            </a:lvl2pPr>
            <a:lvl3pPr marL="134933" indent="0">
              <a:lnSpc>
                <a:spcPts val="1950"/>
              </a:lnSpc>
              <a:spcBef>
                <a:spcPts val="0"/>
              </a:spcBef>
              <a:spcAft>
                <a:spcPts val="425"/>
              </a:spcAft>
              <a:buClr>
                <a:srgbClr val="83003F"/>
              </a:buClr>
              <a:buSzPct val="80000"/>
              <a:buFont typeface="+mj-lt"/>
              <a:buNone/>
              <a:defRPr sz="1350" b="0" i="0">
                <a:solidFill>
                  <a:srgbClr val="7D716D"/>
                </a:solidFill>
                <a:latin typeface="Open Sans"/>
                <a:cs typeface="Open Sans"/>
              </a:defRPr>
            </a:lvl3pPr>
            <a:lvl4pPr marL="0" indent="0">
              <a:lnSpc>
                <a:spcPts val="2250"/>
              </a:lnSpc>
              <a:spcBef>
                <a:spcPts val="0"/>
              </a:spcBef>
              <a:spcAft>
                <a:spcPts val="1063"/>
              </a:spcAft>
              <a:buClr>
                <a:srgbClr val="83003F"/>
              </a:buClr>
              <a:buFont typeface="+mj-lt"/>
              <a:buNone/>
              <a:defRPr sz="1650" b="0" i="0">
                <a:solidFill>
                  <a:srgbClr val="7D716D"/>
                </a:solidFill>
                <a:latin typeface="Open Sans"/>
                <a:cs typeface="Open Sans"/>
              </a:defRPr>
            </a:lvl4pPr>
            <a:lvl5pPr marL="0" indent="-171361">
              <a:lnSpc>
                <a:spcPts val="2250"/>
              </a:lnSpc>
              <a:spcBef>
                <a:spcPts val="0"/>
              </a:spcBef>
              <a:spcAft>
                <a:spcPts val="1063"/>
              </a:spcAft>
              <a:buClr>
                <a:srgbClr val="83003F"/>
              </a:buClr>
              <a:buFont typeface="Arial"/>
              <a:buChar char="•"/>
              <a:defRPr sz="1650" b="0" i="0">
                <a:solidFill>
                  <a:srgbClr val="7D716D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Third level</a:t>
            </a:r>
          </a:p>
          <a:p>
            <a:pPr lvl="3"/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10148" y="579940"/>
            <a:ext cx="7398583" cy="364941"/>
          </a:xfrm>
          <a:prstGeom prst="rect">
            <a:avLst/>
          </a:prstGeom>
        </p:spPr>
        <p:txBody>
          <a:bodyPr rIns="0" anchor="t">
            <a:noAutofit/>
          </a:bodyPr>
          <a:lstStyle>
            <a:lvl1pPr algn="l">
              <a:lnSpc>
                <a:spcPts val="2775"/>
              </a:lnSpc>
              <a:defRPr sz="2400">
                <a:solidFill>
                  <a:srgbClr val="F47920"/>
                </a:solidFill>
                <a:latin typeface="Open Sans Light"/>
                <a:cs typeface="Open Sans Ligh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40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972632" y="1878635"/>
            <a:ext cx="5198737" cy="99418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3428278" y="0"/>
            <a:ext cx="2287444" cy="5143500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C0D4B54D-1475-514C-843B-548C8C0A444A}"/>
              </a:ext>
            </a:extLst>
          </p:cNvPr>
          <p:cNvSpPr/>
          <p:nvPr userDrawn="1"/>
        </p:nvSpPr>
        <p:spPr>
          <a:xfrm>
            <a:off x="7810501" y="4501176"/>
            <a:ext cx="1047749" cy="351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14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24D4DA6-AB5F-AC4A-9A83-6AF74E764D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749" y="4490341"/>
            <a:ext cx="587433" cy="3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67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972632" y="1878635"/>
            <a:ext cx="5198737" cy="99418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AFE91E-87AB-B04F-870C-3A03AECF9B0C}"/>
              </a:ext>
            </a:extLst>
          </p:cNvPr>
          <p:cNvGrpSpPr/>
          <p:nvPr userDrawn="1"/>
        </p:nvGrpSpPr>
        <p:grpSpPr>
          <a:xfrm>
            <a:off x="3428278" y="0"/>
            <a:ext cx="2287444" cy="5143500"/>
            <a:chOff x="7537450" y="-1"/>
            <a:chExt cx="5029200" cy="1130935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0352EC3-355F-4044-8482-B839333781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5F39071-65E5-9747-8D5B-013D0037C1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9652719F-28B5-8049-8CF4-FDE70E4F70B4}"/>
              </a:ext>
            </a:extLst>
          </p:cNvPr>
          <p:cNvSpPr/>
          <p:nvPr userDrawn="1"/>
        </p:nvSpPr>
        <p:spPr>
          <a:xfrm>
            <a:off x="7810501" y="4501176"/>
            <a:ext cx="1047749" cy="351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14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FDCD428-0980-AC46-B88E-E0EB8131B5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749" y="4490341"/>
            <a:ext cx="587433" cy="3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642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972632" y="1878635"/>
            <a:ext cx="5198737" cy="99418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6725E0-C8DD-C345-8448-5BFB72C927CC}"/>
              </a:ext>
            </a:extLst>
          </p:cNvPr>
          <p:cNvGrpSpPr/>
          <p:nvPr userDrawn="1"/>
        </p:nvGrpSpPr>
        <p:grpSpPr>
          <a:xfrm>
            <a:off x="3428278" y="0"/>
            <a:ext cx="2287444" cy="5143500"/>
            <a:chOff x="7537450" y="-1"/>
            <a:chExt cx="5029200" cy="1130935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09BE963-3383-6D4A-AB18-55E639F605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EF993A9-798E-7A48-BC7F-4433E18242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6BF66E18-254C-2B41-AF14-7577657B479D}"/>
              </a:ext>
            </a:extLst>
          </p:cNvPr>
          <p:cNvSpPr/>
          <p:nvPr userDrawn="1"/>
        </p:nvSpPr>
        <p:spPr>
          <a:xfrm>
            <a:off x="7810501" y="4501176"/>
            <a:ext cx="1047749" cy="351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14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659B901-2304-9F48-B032-1AE530610C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749" y="4490341"/>
            <a:ext cx="587433" cy="3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673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972632" y="1878635"/>
            <a:ext cx="5198737" cy="99418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3428278" y="0"/>
            <a:ext cx="2287444" cy="5143500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C0D4B54D-1475-514C-843B-548C8C0A444A}"/>
              </a:ext>
            </a:extLst>
          </p:cNvPr>
          <p:cNvSpPr/>
          <p:nvPr userDrawn="1"/>
        </p:nvSpPr>
        <p:spPr>
          <a:xfrm>
            <a:off x="7810501" y="4501176"/>
            <a:ext cx="1047749" cy="351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14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67EFB6C-C705-A344-BB4E-D290BE92E2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542" y="4678108"/>
            <a:ext cx="986479" cy="17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121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972632" y="1878635"/>
            <a:ext cx="5198737" cy="99418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AFE91E-87AB-B04F-870C-3A03AECF9B0C}"/>
              </a:ext>
            </a:extLst>
          </p:cNvPr>
          <p:cNvGrpSpPr/>
          <p:nvPr userDrawn="1"/>
        </p:nvGrpSpPr>
        <p:grpSpPr>
          <a:xfrm>
            <a:off x="3428278" y="0"/>
            <a:ext cx="2287444" cy="5143500"/>
            <a:chOff x="7537450" y="-1"/>
            <a:chExt cx="5029200" cy="1130935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0352EC3-355F-4044-8482-B839333781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5F39071-65E5-9747-8D5B-013D0037C1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9652719F-28B5-8049-8CF4-FDE70E4F70B4}"/>
              </a:ext>
            </a:extLst>
          </p:cNvPr>
          <p:cNvSpPr/>
          <p:nvPr userDrawn="1"/>
        </p:nvSpPr>
        <p:spPr>
          <a:xfrm>
            <a:off x="7810501" y="4501176"/>
            <a:ext cx="1047749" cy="351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14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401868-C35F-BE4B-BEDD-9231DDC190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542" y="4678108"/>
            <a:ext cx="986479" cy="17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26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972632" y="1878635"/>
            <a:ext cx="5198737" cy="99418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6725E0-C8DD-C345-8448-5BFB72C927CC}"/>
              </a:ext>
            </a:extLst>
          </p:cNvPr>
          <p:cNvGrpSpPr/>
          <p:nvPr userDrawn="1"/>
        </p:nvGrpSpPr>
        <p:grpSpPr>
          <a:xfrm>
            <a:off x="3428278" y="0"/>
            <a:ext cx="2287444" cy="5143500"/>
            <a:chOff x="7537450" y="-1"/>
            <a:chExt cx="5029200" cy="1130935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09BE963-3383-6D4A-AB18-55E639F605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EF993A9-798E-7A48-BC7F-4433E18242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AEE41A5D-4012-0F4E-A272-9E44C6C936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542" y="4678108"/>
            <a:ext cx="986479" cy="173586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8BC1272A-51D4-C944-84BC-D1FA71CE68F7}"/>
              </a:ext>
            </a:extLst>
          </p:cNvPr>
          <p:cNvSpPr/>
          <p:nvPr userDrawn="1"/>
        </p:nvSpPr>
        <p:spPr>
          <a:xfrm>
            <a:off x="7810501" y="4501659"/>
            <a:ext cx="1047749" cy="351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14" dirty="0"/>
          </a:p>
        </p:txBody>
      </p:sp>
    </p:spTree>
    <p:extLst>
      <p:ext uri="{BB962C8B-B14F-4D97-AF65-F5344CB8AC3E}">
        <p14:creationId xmlns:p14="http://schemas.microsoft.com/office/powerpoint/2010/main" val="42672795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Provider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972632" y="1878635"/>
            <a:ext cx="5198737" cy="99418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3428278" y="0"/>
            <a:ext cx="2287444" cy="5143500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0" name="object 12">
            <a:extLst>
              <a:ext uri="{FF2B5EF4-FFF2-40B4-BE49-F238E27FC236}">
                <a16:creationId xmlns:a16="http://schemas.microsoft.com/office/drawing/2014/main" id="{1CF7A811-548D-DD40-9F42-7069BEB94B37}"/>
              </a:ext>
            </a:extLst>
          </p:cNvPr>
          <p:cNvSpPr/>
          <p:nvPr userDrawn="1"/>
        </p:nvSpPr>
        <p:spPr>
          <a:xfrm>
            <a:off x="1415625" y="4678679"/>
            <a:ext cx="0" cy="171546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463590" y="4558473"/>
            <a:ext cx="894615" cy="426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provider logo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9155C44-C2C7-8B46-A1F6-7168819C25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542" y="4678108"/>
            <a:ext cx="986479" cy="17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8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in 16.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913"/>
            <a:ext cx="8229600" cy="53650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8688EF-2737-4AF3-8651-D93D9612373B}"/>
              </a:ext>
            </a:extLst>
          </p:cNvPr>
          <p:cNvSpPr txBox="1"/>
          <p:nvPr userDrawn="1"/>
        </p:nvSpPr>
        <p:spPr>
          <a:xfrm>
            <a:off x="8766974" y="4858166"/>
            <a:ext cx="37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29E552-9487-42FF-8FBA-34C538650273}" type="slidenum">
              <a:rPr lang="en-GB" sz="1200" smtClean="0"/>
              <a:t>‹#›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9478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Provider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972632" y="1878635"/>
            <a:ext cx="5198737" cy="99418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3428278" y="0"/>
            <a:ext cx="2287444" cy="5143500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463590" y="4558473"/>
            <a:ext cx="894615" cy="426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provider logo</a:t>
            </a: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B1EFC22A-B73D-5642-A9BF-9FA42321D36D}"/>
              </a:ext>
            </a:extLst>
          </p:cNvPr>
          <p:cNvSpPr/>
          <p:nvPr userDrawn="1"/>
        </p:nvSpPr>
        <p:spPr>
          <a:xfrm>
            <a:off x="1415625" y="4678679"/>
            <a:ext cx="0" cy="171546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223FEB3-9D0A-7540-851A-DF2BE65116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542" y="4678108"/>
            <a:ext cx="986479" cy="17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487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Provider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972632" y="1878635"/>
            <a:ext cx="5198737" cy="99418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3428278" y="0"/>
            <a:ext cx="2287444" cy="5143500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63590" y="4558473"/>
            <a:ext cx="894615" cy="426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provider logo</a:t>
            </a: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73066216-310F-2A48-B2FD-2B43A5FA421F}"/>
              </a:ext>
            </a:extLst>
          </p:cNvPr>
          <p:cNvSpPr/>
          <p:nvPr userDrawn="1"/>
        </p:nvSpPr>
        <p:spPr>
          <a:xfrm>
            <a:off x="1415625" y="4678679"/>
            <a:ext cx="0" cy="171546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506EFA36-CBCB-504F-B3DF-A28BCFEC9E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542" y="4678108"/>
            <a:ext cx="986479" cy="17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268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Employer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972632" y="1878635"/>
            <a:ext cx="5198737" cy="99418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3428278" y="0"/>
            <a:ext cx="2287444" cy="5143500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0" name="object 12">
            <a:extLst>
              <a:ext uri="{FF2B5EF4-FFF2-40B4-BE49-F238E27FC236}">
                <a16:creationId xmlns:a16="http://schemas.microsoft.com/office/drawing/2014/main" id="{1CF7A811-548D-DD40-9F42-7069BEB94B37}"/>
              </a:ext>
            </a:extLst>
          </p:cNvPr>
          <p:cNvSpPr/>
          <p:nvPr userDrawn="1"/>
        </p:nvSpPr>
        <p:spPr>
          <a:xfrm>
            <a:off x="1415625" y="4678679"/>
            <a:ext cx="0" cy="171546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463590" y="4558473"/>
            <a:ext cx="894615" cy="426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employer logo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9155C44-C2C7-8B46-A1F6-7168819C25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542" y="4678108"/>
            <a:ext cx="986479" cy="173586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9379958A-BE8C-0141-BE75-0514861F1F57}"/>
              </a:ext>
            </a:extLst>
          </p:cNvPr>
          <p:cNvSpPr/>
          <p:nvPr userDrawn="1"/>
        </p:nvSpPr>
        <p:spPr>
          <a:xfrm>
            <a:off x="7810501" y="4501659"/>
            <a:ext cx="1047749" cy="351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14" dirty="0"/>
          </a:p>
        </p:txBody>
      </p:sp>
    </p:spTree>
    <p:extLst>
      <p:ext uri="{BB962C8B-B14F-4D97-AF65-F5344CB8AC3E}">
        <p14:creationId xmlns:p14="http://schemas.microsoft.com/office/powerpoint/2010/main" val="19288944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Employer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972632" y="1878635"/>
            <a:ext cx="5198737" cy="99418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3428278" y="0"/>
            <a:ext cx="2287444" cy="5143500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463590" y="4558473"/>
            <a:ext cx="894615" cy="426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employer logo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379958A-BE8C-0141-BE75-0514861F1F57}"/>
              </a:ext>
            </a:extLst>
          </p:cNvPr>
          <p:cNvSpPr/>
          <p:nvPr userDrawn="1"/>
        </p:nvSpPr>
        <p:spPr>
          <a:xfrm>
            <a:off x="7810501" y="4501659"/>
            <a:ext cx="1047749" cy="351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23365F14-31D2-9E43-8979-E87F6C2DBF79}"/>
              </a:ext>
            </a:extLst>
          </p:cNvPr>
          <p:cNvSpPr/>
          <p:nvPr userDrawn="1"/>
        </p:nvSpPr>
        <p:spPr>
          <a:xfrm>
            <a:off x="1415625" y="4678679"/>
            <a:ext cx="0" cy="171546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B3EFB32-F7F4-5B4F-AA91-BD81E50296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542" y="4678108"/>
            <a:ext cx="986479" cy="17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144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Employer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972632" y="1878635"/>
            <a:ext cx="5198737" cy="99418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3428278" y="0"/>
            <a:ext cx="2287444" cy="5143500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0" name="object 12">
            <a:extLst>
              <a:ext uri="{FF2B5EF4-FFF2-40B4-BE49-F238E27FC236}">
                <a16:creationId xmlns:a16="http://schemas.microsoft.com/office/drawing/2014/main" id="{1CF7A811-548D-DD40-9F42-7069BEB94B37}"/>
              </a:ext>
            </a:extLst>
          </p:cNvPr>
          <p:cNvSpPr/>
          <p:nvPr userDrawn="1"/>
        </p:nvSpPr>
        <p:spPr>
          <a:xfrm>
            <a:off x="1415625" y="4678679"/>
            <a:ext cx="0" cy="171546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463590" y="4558473"/>
            <a:ext cx="894615" cy="426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employer logo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9155C44-C2C7-8B46-A1F6-7168819C25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542" y="4678108"/>
            <a:ext cx="986479" cy="173586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9379958A-BE8C-0141-BE75-0514861F1F57}"/>
              </a:ext>
            </a:extLst>
          </p:cNvPr>
          <p:cNvSpPr/>
          <p:nvPr userDrawn="1"/>
        </p:nvSpPr>
        <p:spPr>
          <a:xfrm>
            <a:off x="7810501" y="4501659"/>
            <a:ext cx="1047749" cy="351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14" dirty="0"/>
          </a:p>
        </p:txBody>
      </p:sp>
    </p:spTree>
    <p:extLst>
      <p:ext uri="{BB962C8B-B14F-4D97-AF65-F5344CB8AC3E}">
        <p14:creationId xmlns:p14="http://schemas.microsoft.com/office/powerpoint/2010/main" val="2274528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00518A5C-07C2-6B4E-883E-9B8F3EEB1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"/>
            <a:ext cx="9144001" cy="5143139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972632" y="2086570"/>
            <a:ext cx="5198737" cy="99418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53A42D9-4944-C149-B4F1-7BE9580BE5CB}"/>
              </a:ext>
            </a:extLst>
          </p:cNvPr>
          <p:cNvSpPr/>
          <p:nvPr userDrawn="1"/>
        </p:nvSpPr>
        <p:spPr>
          <a:xfrm>
            <a:off x="7510860" y="0"/>
            <a:ext cx="607386" cy="817010"/>
          </a:xfrm>
          <a:custGeom>
            <a:avLst/>
            <a:gdLst/>
            <a:ahLst/>
            <a:cxnLst/>
            <a:rect l="l" t="t" r="r" b="b"/>
            <a:pathLst>
              <a:path w="1335405" h="1796414">
                <a:moveTo>
                  <a:pt x="945615" y="545124"/>
                </a:moveTo>
                <a:lnTo>
                  <a:pt x="389789" y="545124"/>
                </a:lnTo>
                <a:lnTo>
                  <a:pt x="389789" y="1796364"/>
                </a:lnTo>
                <a:lnTo>
                  <a:pt x="945615" y="1796364"/>
                </a:lnTo>
                <a:lnTo>
                  <a:pt x="945615" y="545124"/>
                </a:lnTo>
                <a:close/>
              </a:path>
              <a:path w="1335405" h="1796414">
                <a:moveTo>
                  <a:pt x="859596" y="0"/>
                </a:moveTo>
                <a:lnTo>
                  <a:pt x="475765" y="0"/>
                </a:lnTo>
                <a:lnTo>
                  <a:pt x="0" y="545124"/>
                </a:lnTo>
                <a:lnTo>
                  <a:pt x="1335393" y="545124"/>
                </a:lnTo>
                <a:lnTo>
                  <a:pt x="85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4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198D267-AA8E-DA4A-ACB2-D7C948681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749" y="4668883"/>
            <a:ext cx="301746" cy="1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54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00518A5C-07C2-6B4E-883E-9B8F3EEB1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"/>
            <a:ext cx="9144001" cy="5143139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972632" y="2086570"/>
            <a:ext cx="5198737" cy="994188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53A42D9-4944-C149-B4F1-7BE9580BE5CB}"/>
              </a:ext>
            </a:extLst>
          </p:cNvPr>
          <p:cNvSpPr/>
          <p:nvPr userDrawn="1"/>
        </p:nvSpPr>
        <p:spPr>
          <a:xfrm>
            <a:off x="7510860" y="0"/>
            <a:ext cx="607386" cy="817010"/>
          </a:xfrm>
          <a:custGeom>
            <a:avLst/>
            <a:gdLst/>
            <a:ahLst/>
            <a:cxnLst/>
            <a:rect l="l" t="t" r="r" b="b"/>
            <a:pathLst>
              <a:path w="1335405" h="1796414">
                <a:moveTo>
                  <a:pt x="945615" y="545124"/>
                </a:moveTo>
                <a:lnTo>
                  <a:pt x="389789" y="545124"/>
                </a:lnTo>
                <a:lnTo>
                  <a:pt x="389789" y="1796364"/>
                </a:lnTo>
                <a:lnTo>
                  <a:pt x="945615" y="1796364"/>
                </a:lnTo>
                <a:lnTo>
                  <a:pt x="945615" y="545124"/>
                </a:lnTo>
                <a:close/>
              </a:path>
              <a:path w="1335405" h="1796414">
                <a:moveTo>
                  <a:pt x="859596" y="0"/>
                </a:moveTo>
                <a:lnTo>
                  <a:pt x="475765" y="0"/>
                </a:lnTo>
                <a:lnTo>
                  <a:pt x="0" y="545124"/>
                </a:lnTo>
                <a:lnTo>
                  <a:pt x="1335393" y="545124"/>
                </a:lnTo>
                <a:lnTo>
                  <a:pt x="85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4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D43B11C-40DA-BD45-BD61-E1AA1DB958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749" y="4668883"/>
            <a:ext cx="301746" cy="1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82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00518A5C-07C2-6B4E-883E-9B8F3EEB1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362"/>
            <a:ext cx="9144001" cy="5143139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972632" y="2086570"/>
            <a:ext cx="5198737" cy="99418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53A42D9-4944-C149-B4F1-7BE9580BE5CB}"/>
              </a:ext>
            </a:extLst>
          </p:cNvPr>
          <p:cNvSpPr/>
          <p:nvPr userDrawn="1"/>
        </p:nvSpPr>
        <p:spPr>
          <a:xfrm>
            <a:off x="7510860" y="0"/>
            <a:ext cx="607386" cy="817010"/>
          </a:xfrm>
          <a:custGeom>
            <a:avLst/>
            <a:gdLst/>
            <a:ahLst/>
            <a:cxnLst/>
            <a:rect l="l" t="t" r="r" b="b"/>
            <a:pathLst>
              <a:path w="1335405" h="1796414">
                <a:moveTo>
                  <a:pt x="945615" y="545124"/>
                </a:moveTo>
                <a:lnTo>
                  <a:pt x="389789" y="545124"/>
                </a:lnTo>
                <a:lnTo>
                  <a:pt x="389789" y="1796364"/>
                </a:lnTo>
                <a:lnTo>
                  <a:pt x="945615" y="1796364"/>
                </a:lnTo>
                <a:lnTo>
                  <a:pt x="945615" y="545124"/>
                </a:lnTo>
                <a:close/>
              </a:path>
              <a:path w="1335405" h="1796414">
                <a:moveTo>
                  <a:pt x="859596" y="0"/>
                </a:moveTo>
                <a:lnTo>
                  <a:pt x="475765" y="0"/>
                </a:lnTo>
                <a:lnTo>
                  <a:pt x="0" y="545124"/>
                </a:lnTo>
                <a:lnTo>
                  <a:pt x="1335393" y="545124"/>
                </a:lnTo>
                <a:lnTo>
                  <a:pt x="85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4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B0EE285-AAA5-8943-9D4F-42E27282D0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749" y="4668883"/>
            <a:ext cx="301746" cy="1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63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9B351E-D7BA-D346-AC56-31D3650EA10E}"/>
              </a:ext>
            </a:extLst>
          </p:cNvPr>
          <p:cNvGrpSpPr/>
          <p:nvPr userDrawn="1"/>
        </p:nvGrpSpPr>
        <p:grpSpPr>
          <a:xfrm>
            <a:off x="0" y="0"/>
            <a:ext cx="8815482" cy="5140166"/>
            <a:chOff x="0" y="0"/>
            <a:chExt cx="19381818" cy="11302020"/>
          </a:xfrm>
          <a:solidFill>
            <a:schemeClr val="accent1"/>
          </a:solidFill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21EAE22-5BEC-8E40-9967-3A04E13F5068}"/>
                </a:ext>
              </a:extLst>
            </p:cNvPr>
            <p:cNvSpPr/>
            <p:nvPr/>
          </p:nvSpPr>
          <p:spPr>
            <a:xfrm>
              <a:off x="15067510" y="6221713"/>
              <a:ext cx="4314308" cy="5078736"/>
            </a:xfrm>
            <a:custGeom>
              <a:avLst/>
              <a:gdLst>
                <a:gd name="connsiteX0" fmla="*/ 2521985 w 4314307"/>
                <a:gd name="connsiteY0" fmla="*/ 3715750 h 5078735"/>
                <a:gd name="connsiteX1" fmla="*/ 1990445 w 4314307"/>
                <a:gd name="connsiteY1" fmla="*/ 3715750 h 5078735"/>
                <a:gd name="connsiteX2" fmla="*/ 3059179 w 4314307"/>
                <a:gd name="connsiteY2" fmla="*/ 2491198 h 5078735"/>
                <a:gd name="connsiteX3" fmla="*/ 3059179 w 4314307"/>
                <a:gd name="connsiteY3" fmla="*/ 2474967 h 5078735"/>
                <a:gd name="connsiteX4" fmla="*/ 3254266 w 4314307"/>
                <a:gd name="connsiteY4" fmla="*/ 2474967 h 5078735"/>
                <a:gd name="connsiteX5" fmla="*/ 4320276 w 4314307"/>
                <a:gd name="connsiteY5" fmla="*/ 2474967 h 5078735"/>
                <a:gd name="connsiteX6" fmla="*/ 2159981 w 4314307"/>
                <a:gd name="connsiteY6" fmla="*/ 0 h 5078735"/>
                <a:gd name="connsiteX7" fmla="*/ 0 w 4314307"/>
                <a:gd name="connsiteY7" fmla="*/ 2474967 h 5078735"/>
                <a:gd name="connsiteX8" fmla="*/ 1065907 w 4314307"/>
                <a:gd name="connsiteY8" fmla="*/ 2474967 h 5078735"/>
                <a:gd name="connsiteX9" fmla="*/ 1260993 w 4314307"/>
                <a:gd name="connsiteY9" fmla="*/ 2474967 h 5078735"/>
                <a:gd name="connsiteX10" fmla="*/ 1260993 w 4314307"/>
                <a:gd name="connsiteY10" fmla="*/ 5087637 h 5078735"/>
                <a:gd name="connsiteX11" fmla="*/ 2619267 w 4314307"/>
                <a:gd name="connsiteY11" fmla="*/ 5087637 h 5078735"/>
                <a:gd name="connsiteX12" fmla="*/ 2619267 w 4314307"/>
                <a:gd name="connsiteY12" fmla="*/ 3715750 h 5078735"/>
                <a:gd name="connsiteX13" fmla="*/ 2521985 w 4314307"/>
                <a:gd name="connsiteY13" fmla="*/ 3715750 h 507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14307" h="5078735">
                  <a:moveTo>
                    <a:pt x="2521985" y="3715750"/>
                  </a:moveTo>
                  <a:lnTo>
                    <a:pt x="1990445" y="3715750"/>
                  </a:lnTo>
                  <a:lnTo>
                    <a:pt x="3059179" y="2491198"/>
                  </a:lnTo>
                  <a:lnTo>
                    <a:pt x="3059179" y="2474967"/>
                  </a:lnTo>
                  <a:lnTo>
                    <a:pt x="3254266" y="2474967"/>
                  </a:lnTo>
                  <a:lnTo>
                    <a:pt x="4320276" y="2474967"/>
                  </a:lnTo>
                  <a:lnTo>
                    <a:pt x="2159981" y="0"/>
                  </a:lnTo>
                  <a:lnTo>
                    <a:pt x="0" y="2474967"/>
                  </a:lnTo>
                  <a:lnTo>
                    <a:pt x="1065907" y="2474967"/>
                  </a:lnTo>
                  <a:lnTo>
                    <a:pt x="1260993" y="2474967"/>
                  </a:lnTo>
                  <a:lnTo>
                    <a:pt x="1260993" y="5087637"/>
                  </a:lnTo>
                  <a:lnTo>
                    <a:pt x="2619267" y="5087637"/>
                  </a:lnTo>
                  <a:lnTo>
                    <a:pt x="2619267" y="3715750"/>
                  </a:lnTo>
                  <a:lnTo>
                    <a:pt x="2521985" y="3715750"/>
                  </a:lnTo>
                  <a:close/>
                </a:path>
              </a:pathLst>
            </a:custGeom>
            <a:grpFill/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14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E9A12D2-8AA8-F946-B416-BCC135123F67}"/>
                </a:ext>
              </a:extLst>
            </p:cNvPr>
            <p:cNvSpPr/>
            <p:nvPr/>
          </p:nvSpPr>
          <p:spPr>
            <a:xfrm>
              <a:off x="17227596" y="0"/>
              <a:ext cx="1329896" cy="1843005"/>
            </a:xfrm>
            <a:custGeom>
              <a:avLst/>
              <a:gdLst>
                <a:gd name="connsiteX0" fmla="*/ 329542 w 1329895"/>
                <a:gd name="connsiteY0" fmla="*/ 599081 h 1843005"/>
                <a:gd name="connsiteX1" fmla="*/ 389858 w 1329895"/>
                <a:gd name="connsiteY1" fmla="*/ 599081 h 1843005"/>
                <a:gd name="connsiteX2" fmla="*/ 389858 w 1329895"/>
                <a:gd name="connsiteY2" fmla="*/ 1850335 h 1843005"/>
                <a:gd name="connsiteX3" fmla="*/ 945691 w 1329895"/>
                <a:gd name="connsiteY3" fmla="*/ 1850335 h 1843005"/>
                <a:gd name="connsiteX4" fmla="*/ 945691 w 1329895"/>
                <a:gd name="connsiteY4" fmla="*/ 599081 h 1843005"/>
                <a:gd name="connsiteX5" fmla="*/ 1006008 w 1329895"/>
                <a:gd name="connsiteY5" fmla="*/ 599081 h 1843005"/>
                <a:gd name="connsiteX6" fmla="*/ 1335550 w 1329895"/>
                <a:gd name="connsiteY6" fmla="*/ 599081 h 1843005"/>
                <a:gd name="connsiteX7" fmla="*/ 812702 w 1329895"/>
                <a:gd name="connsiteY7" fmla="*/ 0 h 1843005"/>
                <a:gd name="connsiteX8" fmla="*/ 522847 w 1329895"/>
                <a:gd name="connsiteY8" fmla="*/ 0 h 1843005"/>
                <a:gd name="connsiteX9" fmla="*/ 0 w 1329895"/>
                <a:gd name="connsiteY9" fmla="*/ 599081 h 1843005"/>
                <a:gd name="connsiteX10" fmla="*/ 329542 w 1329895"/>
                <a:gd name="connsiteY10" fmla="*/ 599081 h 184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9895" h="1843005">
                  <a:moveTo>
                    <a:pt x="329542" y="599081"/>
                  </a:moveTo>
                  <a:lnTo>
                    <a:pt x="389858" y="599081"/>
                  </a:lnTo>
                  <a:lnTo>
                    <a:pt x="389858" y="1850335"/>
                  </a:lnTo>
                  <a:lnTo>
                    <a:pt x="945691" y="1850335"/>
                  </a:lnTo>
                  <a:lnTo>
                    <a:pt x="945691" y="599081"/>
                  </a:lnTo>
                  <a:lnTo>
                    <a:pt x="1006008" y="599081"/>
                  </a:lnTo>
                  <a:lnTo>
                    <a:pt x="1335550" y="599081"/>
                  </a:lnTo>
                  <a:lnTo>
                    <a:pt x="812702" y="0"/>
                  </a:lnTo>
                  <a:lnTo>
                    <a:pt x="522847" y="0"/>
                  </a:lnTo>
                  <a:lnTo>
                    <a:pt x="0" y="599081"/>
                  </a:lnTo>
                  <a:lnTo>
                    <a:pt x="329542" y="599081"/>
                  </a:lnTo>
                  <a:close/>
                </a:path>
              </a:pathLst>
            </a:custGeom>
            <a:grpFill/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14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A439275-451E-A445-A4F8-E39227462CF3}"/>
                </a:ext>
              </a:extLst>
            </p:cNvPr>
            <p:cNvSpPr/>
            <p:nvPr/>
          </p:nvSpPr>
          <p:spPr>
            <a:xfrm>
              <a:off x="0" y="2757178"/>
              <a:ext cx="5769863" cy="8544842"/>
            </a:xfrm>
            <a:custGeom>
              <a:avLst/>
              <a:gdLst>
                <a:gd name="connsiteX0" fmla="*/ 2764613 w 5769862"/>
                <a:gd name="connsiteY0" fmla="*/ 6621939 h 8544842"/>
                <a:gd name="connsiteX1" fmla="*/ 5779916 w 5769862"/>
                <a:gd name="connsiteY1" fmla="*/ 6621939 h 8544842"/>
                <a:gd name="connsiteX2" fmla="*/ 0 w 5769862"/>
                <a:gd name="connsiteY2" fmla="*/ 0 h 8544842"/>
                <a:gd name="connsiteX3" fmla="*/ 0 w 5769862"/>
                <a:gd name="connsiteY3" fmla="*/ 8552172 h 8544842"/>
                <a:gd name="connsiteX4" fmla="*/ 2212968 w 5769862"/>
                <a:gd name="connsiteY4" fmla="*/ 8552172 h 8544842"/>
                <a:gd name="connsiteX5" fmla="*/ 2212968 w 5769862"/>
                <a:gd name="connsiteY5" fmla="*/ 6621939 h 8544842"/>
                <a:gd name="connsiteX6" fmla="*/ 2764613 w 5769862"/>
                <a:gd name="connsiteY6" fmla="*/ 6621939 h 85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9862" h="8544842">
                  <a:moveTo>
                    <a:pt x="2764613" y="6621939"/>
                  </a:moveTo>
                  <a:lnTo>
                    <a:pt x="5779916" y="6621939"/>
                  </a:lnTo>
                  <a:lnTo>
                    <a:pt x="0" y="0"/>
                  </a:lnTo>
                  <a:lnTo>
                    <a:pt x="0" y="8552172"/>
                  </a:lnTo>
                  <a:lnTo>
                    <a:pt x="2212968" y="8552172"/>
                  </a:lnTo>
                  <a:lnTo>
                    <a:pt x="2212968" y="6621939"/>
                  </a:lnTo>
                  <a:lnTo>
                    <a:pt x="2764613" y="6621939"/>
                  </a:lnTo>
                  <a:close/>
                </a:path>
              </a:pathLst>
            </a:custGeom>
            <a:grpFill/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614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667" y="1657557"/>
            <a:ext cx="4396666" cy="59631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2047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3477" y="2809375"/>
            <a:ext cx="4433367" cy="1859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86DE4AE-92D2-1B46-A477-4741C8E33E9A}"/>
              </a:ext>
            </a:extLst>
          </p:cNvPr>
          <p:cNvSpPr/>
          <p:nvPr/>
        </p:nvSpPr>
        <p:spPr>
          <a:xfrm>
            <a:off x="1" y="0"/>
            <a:ext cx="9144642" cy="5143500"/>
          </a:xfrm>
          <a:custGeom>
            <a:avLst/>
            <a:gdLst>
              <a:gd name="connsiteX0" fmla="*/ 18040298 w 20105511"/>
              <a:gd name="connsiteY0" fmla="*/ 0 h 11309350"/>
              <a:gd name="connsiteX1" fmla="*/ 18563146 w 20105511"/>
              <a:gd name="connsiteY1" fmla="*/ 599081 h 11309350"/>
              <a:gd name="connsiteX2" fmla="*/ 18173288 w 20105511"/>
              <a:gd name="connsiteY2" fmla="*/ 599081 h 11309350"/>
              <a:gd name="connsiteX3" fmla="*/ 18173288 w 20105511"/>
              <a:gd name="connsiteY3" fmla="*/ 1850335 h 11309350"/>
              <a:gd name="connsiteX4" fmla="*/ 17617454 w 20105511"/>
              <a:gd name="connsiteY4" fmla="*/ 1850335 h 11309350"/>
              <a:gd name="connsiteX5" fmla="*/ 17617454 w 20105511"/>
              <a:gd name="connsiteY5" fmla="*/ 599081 h 11309350"/>
              <a:gd name="connsiteX6" fmla="*/ 17227596 w 20105511"/>
              <a:gd name="connsiteY6" fmla="*/ 599081 h 11309350"/>
              <a:gd name="connsiteX7" fmla="*/ 17750444 w 20105511"/>
              <a:gd name="connsiteY7" fmla="*/ 0 h 11309350"/>
              <a:gd name="connsiteX8" fmla="*/ 0 w 20105511"/>
              <a:gd name="connsiteY8" fmla="*/ 0 h 11309350"/>
              <a:gd name="connsiteX9" fmla="*/ 0 w 20105511"/>
              <a:gd name="connsiteY9" fmla="*/ 2757178 h 11309350"/>
              <a:gd name="connsiteX10" fmla="*/ 5780335 w 20105511"/>
              <a:gd name="connsiteY10" fmla="*/ 9379116 h 11309350"/>
              <a:gd name="connsiteX11" fmla="*/ 2212968 w 20105511"/>
              <a:gd name="connsiteY11" fmla="*/ 9379116 h 11309350"/>
              <a:gd name="connsiteX12" fmla="*/ 2212968 w 20105511"/>
              <a:gd name="connsiteY12" fmla="*/ 11309350 h 11309350"/>
              <a:gd name="connsiteX13" fmla="*/ 16328711 w 20105511"/>
              <a:gd name="connsiteY13" fmla="*/ 11309350 h 11309350"/>
              <a:gd name="connsiteX14" fmla="*/ 16328711 w 20105511"/>
              <a:gd name="connsiteY14" fmla="*/ 8696681 h 11309350"/>
              <a:gd name="connsiteX15" fmla="*/ 15067510 w 20105511"/>
              <a:gd name="connsiteY15" fmla="*/ 8696681 h 11309350"/>
              <a:gd name="connsiteX16" fmla="*/ 17227492 w 20105511"/>
              <a:gd name="connsiteY16" fmla="*/ 6221714 h 11309350"/>
              <a:gd name="connsiteX17" fmla="*/ 19387786 w 20105511"/>
              <a:gd name="connsiteY17" fmla="*/ 8696681 h 11309350"/>
              <a:gd name="connsiteX18" fmla="*/ 18126374 w 20105511"/>
              <a:gd name="connsiteY18" fmla="*/ 8696681 h 11309350"/>
              <a:gd name="connsiteX19" fmla="*/ 18126374 w 20105511"/>
              <a:gd name="connsiteY19" fmla="*/ 8712912 h 11309350"/>
              <a:gd name="connsiteX20" fmla="*/ 18134648 w 20105511"/>
              <a:gd name="connsiteY20" fmla="*/ 8703488 h 11309350"/>
              <a:gd name="connsiteX21" fmla="*/ 19212072 w 20105511"/>
              <a:gd name="connsiteY21" fmla="*/ 9937568 h 11309350"/>
              <a:gd name="connsiteX22" fmla="*/ 18583776 w 20105511"/>
              <a:gd name="connsiteY22" fmla="*/ 9937568 h 11309350"/>
              <a:gd name="connsiteX23" fmla="*/ 18583776 w 20105511"/>
              <a:gd name="connsiteY23" fmla="*/ 11309350 h 11309350"/>
              <a:gd name="connsiteX24" fmla="*/ 20105512 w 20105511"/>
              <a:gd name="connsiteY24" fmla="*/ 11309350 h 11309350"/>
              <a:gd name="connsiteX25" fmla="*/ 20105512 w 20105511"/>
              <a:gd name="connsiteY25" fmla="*/ 0 h 11309350"/>
              <a:gd name="connsiteX26" fmla="*/ 4159956 w 20105511"/>
              <a:gd name="connsiteY26" fmla="*/ 2043851 h 11309350"/>
              <a:gd name="connsiteX27" fmla="*/ 4086655 w 20105511"/>
              <a:gd name="connsiteY27" fmla="*/ 2043851 h 11309350"/>
              <a:gd name="connsiteX28" fmla="*/ 4086655 w 20105511"/>
              <a:gd name="connsiteY28" fmla="*/ 3813555 h 11309350"/>
              <a:gd name="connsiteX29" fmla="*/ 3407675 w 20105511"/>
              <a:gd name="connsiteY29" fmla="*/ 3813555 h 11309350"/>
              <a:gd name="connsiteX30" fmla="*/ 3407675 w 20105511"/>
              <a:gd name="connsiteY30" fmla="*/ 2043851 h 11309350"/>
              <a:gd name="connsiteX31" fmla="*/ 2932054 w 20105511"/>
              <a:gd name="connsiteY31" fmla="*/ 2043851 h 11309350"/>
              <a:gd name="connsiteX32" fmla="*/ 3747374 w 20105511"/>
              <a:gd name="connsiteY32" fmla="*/ 1143292 h 11309350"/>
              <a:gd name="connsiteX33" fmla="*/ 4562695 w 20105511"/>
              <a:gd name="connsiteY33" fmla="*/ 2043851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105511" h="11309350">
                <a:moveTo>
                  <a:pt x="18040298" y="0"/>
                </a:moveTo>
                <a:lnTo>
                  <a:pt x="18563146" y="599081"/>
                </a:lnTo>
                <a:lnTo>
                  <a:pt x="18173288" y="599081"/>
                </a:lnTo>
                <a:lnTo>
                  <a:pt x="18173288" y="1850335"/>
                </a:lnTo>
                <a:lnTo>
                  <a:pt x="17617454" y="1850335"/>
                </a:lnTo>
                <a:lnTo>
                  <a:pt x="17617454" y="599081"/>
                </a:lnTo>
                <a:lnTo>
                  <a:pt x="17227596" y="599081"/>
                </a:lnTo>
                <a:lnTo>
                  <a:pt x="17750444" y="0"/>
                </a:lnTo>
                <a:lnTo>
                  <a:pt x="0" y="0"/>
                </a:lnTo>
                <a:lnTo>
                  <a:pt x="0" y="2757178"/>
                </a:lnTo>
                <a:lnTo>
                  <a:pt x="5780335" y="9379116"/>
                </a:lnTo>
                <a:lnTo>
                  <a:pt x="2212968" y="9379116"/>
                </a:lnTo>
                <a:lnTo>
                  <a:pt x="2212968" y="11309350"/>
                </a:lnTo>
                <a:lnTo>
                  <a:pt x="16328711" y="11309350"/>
                </a:lnTo>
                <a:lnTo>
                  <a:pt x="16328711" y="8696681"/>
                </a:lnTo>
                <a:lnTo>
                  <a:pt x="15067510" y="8696681"/>
                </a:lnTo>
                <a:lnTo>
                  <a:pt x="17227492" y="6221714"/>
                </a:lnTo>
                <a:lnTo>
                  <a:pt x="19387786" y="8696681"/>
                </a:lnTo>
                <a:lnTo>
                  <a:pt x="18126374" y="8696681"/>
                </a:lnTo>
                <a:lnTo>
                  <a:pt x="18126374" y="8712912"/>
                </a:lnTo>
                <a:lnTo>
                  <a:pt x="18134648" y="8703488"/>
                </a:lnTo>
                <a:lnTo>
                  <a:pt x="19212072" y="9937568"/>
                </a:lnTo>
                <a:lnTo>
                  <a:pt x="18583776" y="9937568"/>
                </a:lnTo>
                <a:lnTo>
                  <a:pt x="18583776" y="11309350"/>
                </a:lnTo>
                <a:lnTo>
                  <a:pt x="20105512" y="11309350"/>
                </a:lnTo>
                <a:lnTo>
                  <a:pt x="20105512" y="0"/>
                </a:lnTo>
                <a:close/>
                <a:moveTo>
                  <a:pt x="4159956" y="2043851"/>
                </a:moveTo>
                <a:lnTo>
                  <a:pt x="4086655" y="2043851"/>
                </a:lnTo>
                <a:lnTo>
                  <a:pt x="4086655" y="3813555"/>
                </a:lnTo>
                <a:lnTo>
                  <a:pt x="3407675" y="3813555"/>
                </a:lnTo>
                <a:lnTo>
                  <a:pt x="3407675" y="2043851"/>
                </a:lnTo>
                <a:lnTo>
                  <a:pt x="2932054" y="2043851"/>
                </a:lnTo>
                <a:lnTo>
                  <a:pt x="3747374" y="1143292"/>
                </a:lnTo>
                <a:lnTo>
                  <a:pt x="4562695" y="2043851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F3A8355C-EFE2-5143-8053-D6C8EEEE50F2}"/>
              </a:ext>
            </a:extLst>
          </p:cNvPr>
          <p:cNvSpPr/>
          <p:nvPr/>
        </p:nvSpPr>
        <p:spPr>
          <a:xfrm>
            <a:off x="7758514" y="3958352"/>
            <a:ext cx="976381" cy="1181100"/>
          </a:xfrm>
          <a:custGeom>
            <a:avLst/>
            <a:gdLst>
              <a:gd name="connsiteX0" fmla="*/ 1622578 w 2146682"/>
              <a:gd name="connsiteY0" fmla="*/ 1233975 h 2596961"/>
              <a:gd name="connsiteX1" fmla="*/ 2154013 w 2146682"/>
              <a:gd name="connsiteY1" fmla="*/ 1233975 h 2596961"/>
              <a:gd name="connsiteX2" fmla="*/ 1077006 w 2146682"/>
              <a:gd name="connsiteY2" fmla="*/ 0 h 2596961"/>
              <a:gd name="connsiteX3" fmla="*/ 1068734 w 2146682"/>
              <a:gd name="connsiteY3" fmla="*/ 9424 h 2596961"/>
              <a:gd name="connsiteX4" fmla="*/ 0 w 2146682"/>
              <a:gd name="connsiteY4" fmla="*/ 1233975 h 2596961"/>
              <a:gd name="connsiteX5" fmla="*/ 531540 w 2146682"/>
              <a:gd name="connsiteY5" fmla="*/ 1233975 h 2596961"/>
              <a:gd name="connsiteX6" fmla="*/ 628821 w 2146682"/>
              <a:gd name="connsiteY6" fmla="*/ 1233975 h 2596961"/>
              <a:gd name="connsiteX7" fmla="*/ 628821 w 2146682"/>
              <a:gd name="connsiteY7" fmla="*/ 2605863 h 2596961"/>
              <a:gd name="connsiteX8" fmla="*/ 1525297 w 2146682"/>
              <a:gd name="connsiteY8" fmla="*/ 2605863 h 2596961"/>
              <a:gd name="connsiteX9" fmla="*/ 1525297 w 2146682"/>
              <a:gd name="connsiteY9" fmla="*/ 1233975 h 2596961"/>
              <a:gd name="connsiteX10" fmla="*/ 1622578 w 2146682"/>
              <a:gd name="connsiteY10" fmla="*/ 1233975 h 259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6682" h="2596961">
                <a:moveTo>
                  <a:pt x="1622578" y="1233975"/>
                </a:moveTo>
                <a:lnTo>
                  <a:pt x="2154013" y="1233975"/>
                </a:lnTo>
                <a:lnTo>
                  <a:pt x="1077006" y="0"/>
                </a:lnTo>
                <a:lnTo>
                  <a:pt x="1068734" y="9424"/>
                </a:lnTo>
                <a:lnTo>
                  <a:pt x="0" y="1233975"/>
                </a:lnTo>
                <a:lnTo>
                  <a:pt x="531540" y="1233975"/>
                </a:lnTo>
                <a:lnTo>
                  <a:pt x="628821" y="1233975"/>
                </a:lnTo>
                <a:lnTo>
                  <a:pt x="628821" y="2605863"/>
                </a:lnTo>
                <a:lnTo>
                  <a:pt x="1525297" y="2605863"/>
                </a:lnTo>
                <a:lnTo>
                  <a:pt x="1525297" y="1233975"/>
                </a:lnTo>
                <a:lnTo>
                  <a:pt x="1622578" y="1233975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1FE3F521-71BA-6E4A-AA03-A383E4DBDDA9}"/>
              </a:ext>
            </a:extLst>
          </p:cNvPr>
          <p:cNvSpPr/>
          <p:nvPr/>
        </p:nvSpPr>
        <p:spPr>
          <a:xfrm>
            <a:off x="1333451" y="519827"/>
            <a:ext cx="738239" cy="1209675"/>
          </a:xfrm>
          <a:custGeom>
            <a:avLst/>
            <a:gdLst>
              <a:gd name="connsiteX0" fmla="*/ 0 w 1623101"/>
              <a:gd name="connsiteY0" fmla="*/ 900873 h 2659791"/>
              <a:gd name="connsiteX1" fmla="*/ 402320 w 1623101"/>
              <a:gd name="connsiteY1" fmla="*/ 900873 h 2659791"/>
              <a:gd name="connsiteX2" fmla="*/ 475935 w 1623101"/>
              <a:gd name="connsiteY2" fmla="*/ 900873 h 2659791"/>
              <a:gd name="connsiteX3" fmla="*/ 475935 w 1623101"/>
              <a:gd name="connsiteY3" fmla="*/ 2670263 h 2659791"/>
              <a:gd name="connsiteX4" fmla="*/ 1154706 w 1623101"/>
              <a:gd name="connsiteY4" fmla="*/ 2670263 h 2659791"/>
              <a:gd name="connsiteX5" fmla="*/ 1154706 w 1623101"/>
              <a:gd name="connsiteY5" fmla="*/ 900873 h 2659791"/>
              <a:gd name="connsiteX6" fmla="*/ 1228216 w 1623101"/>
              <a:gd name="connsiteY6" fmla="*/ 900873 h 2659791"/>
              <a:gd name="connsiteX7" fmla="*/ 1630641 w 1623101"/>
              <a:gd name="connsiteY7" fmla="*/ 900873 h 2659791"/>
              <a:gd name="connsiteX8" fmla="*/ 815320 w 1623101"/>
              <a:gd name="connsiteY8" fmla="*/ 0 h 2659791"/>
              <a:gd name="connsiteX9" fmla="*/ 0 w 1623101"/>
              <a:gd name="connsiteY9" fmla="*/ 900873 h 265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3101" h="2659791">
                <a:moveTo>
                  <a:pt x="0" y="900873"/>
                </a:moveTo>
                <a:lnTo>
                  <a:pt x="402320" y="900873"/>
                </a:lnTo>
                <a:lnTo>
                  <a:pt x="475935" y="900873"/>
                </a:lnTo>
                <a:lnTo>
                  <a:pt x="475935" y="2670263"/>
                </a:lnTo>
                <a:lnTo>
                  <a:pt x="1154706" y="2670263"/>
                </a:lnTo>
                <a:lnTo>
                  <a:pt x="1154706" y="900873"/>
                </a:lnTo>
                <a:lnTo>
                  <a:pt x="1228216" y="900873"/>
                </a:lnTo>
                <a:lnTo>
                  <a:pt x="1630641" y="900873"/>
                </a:lnTo>
                <a:lnTo>
                  <a:pt x="815320" y="0"/>
                </a:lnTo>
                <a:lnTo>
                  <a:pt x="0" y="900873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6512213-5FE7-FB47-86D1-E1B359ED2A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749" y="4668883"/>
            <a:ext cx="301746" cy="1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93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SALM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667" y="1657557"/>
            <a:ext cx="4396666" cy="59631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2047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3477" y="2809375"/>
            <a:ext cx="4433367" cy="1859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86DE4AE-92D2-1B46-A477-4741C8E33E9A}"/>
              </a:ext>
            </a:extLst>
          </p:cNvPr>
          <p:cNvSpPr/>
          <p:nvPr/>
        </p:nvSpPr>
        <p:spPr>
          <a:xfrm>
            <a:off x="1" y="0"/>
            <a:ext cx="9144642" cy="5143500"/>
          </a:xfrm>
          <a:custGeom>
            <a:avLst/>
            <a:gdLst>
              <a:gd name="connsiteX0" fmla="*/ 18040298 w 20105511"/>
              <a:gd name="connsiteY0" fmla="*/ 0 h 11309350"/>
              <a:gd name="connsiteX1" fmla="*/ 18563146 w 20105511"/>
              <a:gd name="connsiteY1" fmla="*/ 599081 h 11309350"/>
              <a:gd name="connsiteX2" fmla="*/ 18173288 w 20105511"/>
              <a:gd name="connsiteY2" fmla="*/ 599081 h 11309350"/>
              <a:gd name="connsiteX3" fmla="*/ 18173288 w 20105511"/>
              <a:gd name="connsiteY3" fmla="*/ 1850335 h 11309350"/>
              <a:gd name="connsiteX4" fmla="*/ 17617454 w 20105511"/>
              <a:gd name="connsiteY4" fmla="*/ 1850335 h 11309350"/>
              <a:gd name="connsiteX5" fmla="*/ 17617454 w 20105511"/>
              <a:gd name="connsiteY5" fmla="*/ 599081 h 11309350"/>
              <a:gd name="connsiteX6" fmla="*/ 17227596 w 20105511"/>
              <a:gd name="connsiteY6" fmla="*/ 599081 h 11309350"/>
              <a:gd name="connsiteX7" fmla="*/ 17750444 w 20105511"/>
              <a:gd name="connsiteY7" fmla="*/ 0 h 11309350"/>
              <a:gd name="connsiteX8" fmla="*/ 0 w 20105511"/>
              <a:gd name="connsiteY8" fmla="*/ 0 h 11309350"/>
              <a:gd name="connsiteX9" fmla="*/ 0 w 20105511"/>
              <a:gd name="connsiteY9" fmla="*/ 2757178 h 11309350"/>
              <a:gd name="connsiteX10" fmla="*/ 5780335 w 20105511"/>
              <a:gd name="connsiteY10" fmla="*/ 9379116 h 11309350"/>
              <a:gd name="connsiteX11" fmla="*/ 2212968 w 20105511"/>
              <a:gd name="connsiteY11" fmla="*/ 9379116 h 11309350"/>
              <a:gd name="connsiteX12" fmla="*/ 2212968 w 20105511"/>
              <a:gd name="connsiteY12" fmla="*/ 11309350 h 11309350"/>
              <a:gd name="connsiteX13" fmla="*/ 16328711 w 20105511"/>
              <a:gd name="connsiteY13" fmla="*/ 11309350 h 11309350"/>
              <a:gd name="connsiteX14" fmla="*/ 16328711 w 20105511"/>
              <a:gd name="connsiteY14" fmla="*/ 8696681 h 11309350"/>
              <a:gd name="connsiteX15" fmla="*/ 15067510 w 20105511"/>
              <a:gd name="connsiteY15" fmla="*/ 8696681 h 11309350"/>
              <a:gd name="connsiteX16" fmla="*/ 17227492 w 20105511"/>
              <a:gd name="connsiteY16" fmla="*/ 6221714 h 11309350"/>
              <a:gd name="connsiteX17" fmla="*/ 19387786 w 20105511"/>
              <a:gd name="connsiteY17" fmla="*/ 8696681 h 11309350"/>
              <a:gd name="connsiteX18" fmla="*/ 18126374 w 20105511"/>
              <a:gd name="connsiteY18" fmla="*/ 8696681 h 11309350"/>
              <a:gd name="connsiteX19" fmla="*/ 18126374 w 20105511"/>
              <a:gd name="connsiteY19" fmla="*/ 8712912 h 11309350"/>
              <a:gd name="connsiteX20" fmla="*/ 18134648 w 20105511"/>
              <a:gd name="connsiteY20" fmla="*/ 8703488 h 11309350"/>
              <a:gd name="connsiteX21" fmla="*/ 19212072 w 20105511"/>
              <a:gd name="connsiteY21" fmla="*/ 9937568 h 11309350"/>
              <a:gd name="connsiteX22" fmla="*/ 18583776 w 20105511"/>
              <a:gd name="connsiteY22" fmla="*/ 9937568 h 11309350"/>
              <a:gd name="connsiteX23" fmla="*/ 18583776 w 20105511"/>
              <a:gd name="connsiteY23" fmla="*/ 11309350 h 11309350"/>
              <a:gd name="connsiteX24" fmla="*/ 20105512 w 20105511"/>
              <a:gd name="connsiteY24" fmla="*/ 11309350 h 11309350"/>
              <a:gd name="connsiteX25" fmla="*/ 20105512 w 20105511"/>
              <a:gd name="connsiteY25" fmla="*/ 0 h 11309350"/>
              <a:gd name="connsiteX26" fmla="*/ 4159956 w 20105511"/>
              <a:gd name="connsiteY26" fmla="*/ 2043851 h 11309350"/>
              <a:gd name="connsiteX27" fmla="*/ 4086655 w 20105511"/>
              <a:gd name="connsiteY27" fmla="*/ 2043851 h 11309350"/>
              <a:gd name="connsiteX28" fmla="*/ 4086655 w 20105511"/>
              <a:gd name="connsiteY28" fmla="*/ 3813555 h 11309350"/>
              <a:gd name="connsiteX29" fmla="*/ 3407675 w 20105511"/>
              <a:gd name="connsiteY29" fmla="*/ 3813555 h 11309350"/>
              <a:gd name="connsiteX30" fmla="*/ 3407675 w 20105511"/>
              <a:gd name="connsiteY30" fmla="*/ 2043851 h 11309350"/>
              <a:gd name="connsiteX31" fmla="*/ 2932054 w 20105511"/>
              <a:gd name="connsiteY31" fmla="*/ 2043851 h 11309350"/>
              <a:gd name="connsiteX32" fmla="*/ 3747374 w 20105511"/>
              <a:gd name="connsiteY32" fmla="*/ 1143292 h 11309350"/>
              <a:gd name="connsiteX33" fmla="*/ 4562695 w 20105511"/>
              <a:gd name="connsiteY33" fmla="*/ 2043851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105511" h="11309350">
                <a:moveTo>
                  <a:pt x="18040298" y="0"/>
                </a:moveTo>
                <a:lnTo>
                  <a:pt x="18563146" y="599081"/>
                </a:lnTo>
                <a:lnTo>
                  <a:pt x="18173288" y="599081"/>
                </a:lnTo>
                <a:lnTo>
                  <a:pt x="18173288" y="1850335"/>
                </a:lnTo>
                <a:lnTo>
                  <a:pt x="17617454" y="1850335"/>
                </a:lnTo>
                <a:lnTo>
                  <a:pt x="17617454" y="599081"/>
                </a:lnTo>
                <a:lnTo>
                  <a:pt x="17227596" y="599081"/>
                </a:lnTo>
                <a:lnTo>
                  <a:pt x="17750444" y="0"/>
                </a:lnTo>
                <a:lnTo>
                  <a:pt x="0" y="0"/>
                </a:lnTo>
                <a:lnTo>
                  <a:pt x="0" y="2757178"/>
                </a:lnTo>
                <a:lnTo>
                  <a:pt x="5780335" y="9379116"/>
                </a:lnTo>
                <a:lnTo>
                  <a:pt x="2212968" y="9379116"/>
                </a:lnTo>
                <a:lnTo>
                  <a:pt x="2212968" y="11309350"/>
                </a:lnTo>
                <a:lnTo>
                  <a:pt x="16328711" y="11309350"/>
                </a:lnTo>
                <a:lnTo>
                  <a:pt x="16328711" y="8696681"/>
                </a:lnTo>
                <a:lnTo>
                  <a:pt x="15067510" y="8696681"/>
                </a:lnTo>
                <a:lnTo>
                  <a:pt x="17227492" y="6221714"/>
                </a:lnTo>
                <a:lnTo>
                  <a:pt x="19387786" y="8696681"/>
                </a:lnTo>
                <a:lnTo>
                  <a:pt x="18126374" y="8696681"/>
                </a:lnTo>
                <a:lnTo>
                  <a:pt x="18126374" y="8712912"/>
                </a:lnTo>
                <a:lnTo>
                  <a:pt x="18134648" y="8703488"/>
                </a:lnTo>
                <a:lnTo>
                  <a:pt x="19212072" y="9937568"/>
                </a:lnTo>
                <a:lnTo>
                  <a:pt x="18583776" y="9937568"/>
                </a:lnTo>
                <a:lnTo>
                  <a:pt x="18583776" y="11309350"/>
                </a:lnTo>
                <a:lnTo>
                  <a:pt x="20105512" y="11309350"/>
                </a:lnTo>
                <a:lnTo>
                  <a:pt x="20105512" y="0"/>
                </a:lnTo>
                <a:close/>
                <a:moveTo>
                  <a:pt x="4159956" y="2043851"/>
                </a:moveTo>
                <a:lnTo>
                  <a:pt x="4086655" y="2043851"/>
                </a:lnTo>
                <a:lnTo>
                  <a:pt x="4086655" y="3813555"/>
                </a:lnTo>
                <a:lnTo>
                  <a:pt x="3407675" y="3813555"/>
                </a:lnTo>
                <a:lnTo>
                  <a:pt x="3407675" y="2043851"/>
                </a:lnTo>
                <a:lnTo>
                  <a:pt x="2932054" y="2043851"/>
                </a:lnTo>
                <a:lnTo>
                  <a:pt x="3747374" y="1143292"/>
                </a:lnTo>
                <a:lnTo>
                  <a:pt x="4562695" y="2043851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21EAE22-5BEC-8E40-9967-3A04E13F5068}"/>
              </a:ext>
            </a:extLst>
          </p:cNvPr>
          <p:cNvSpPr/>
          <p:nvPr/>
        </p:nvSpPr>
        <p:spPr>
          <a:xfrm>
            <a:off x="6853195" y="2829639"/>
            <a:ext cx="1962288" cy="2309813"/>
          </a:xfrm>
          <a:custGeom>
            <a:avLst/>
            <a:gdLst>
              <a:gd name="connsiteX0" fmla="*/ 2521985 w 4314307"/>
              <a:gd name="connsiteY0" fmla="*/ 3715750 h 5078735"/>
              <a:gd name="connsiteX1" fmla="*/ 1990445 w 4314307"/>
              <a:gd name="connsiteY1" fmla="*/ 3715750 h 5078735"/>
              <a:gd name="connsiteX2" fmla="*/ 3059179 w 4314307"/>
              <a:gd name="connsiteY2" fmla="*/ 2491198 h 5078735"/>
              <a:gd name="connsiteX3" fmla="*/ 3059179 w 4314307"/>
              <a:gd name="connsiteY3" fmla="*/ 2474967 h 5078735"/>
              <a:gd name="connsiteX4" fmla="*/ 3254266 w 4314307"/>
              <a:gd name="connsiteY4" fmla="*/ 2474967 h 5078735"/>
              <a:gd name="connsiteX5" fmla="*/ 4320276 w 4314307"/>
              <a:gd name="connsiteY5" fmla="*/ 2474967 h 5078735"/>
              <a:gd name="connsiteX6" fmla="*/ 2159981 w 4314307"/>
              <a:gd name="connsiteY6" fmla="*/ 0 h 5078735"/>
              <a:gd name="connsiteX7" fmla="*/ 0 w 4314307"/>
              <a:gd name="connsiteY7" fmla="*/ 2474967 h 5078735"/>
              <a:gd name="connsiteX8" fmla="*/ 1065907 w 4314307"/>
              <a:gd name="connsiteY8" fmla="*/ 2474967 h 5078735"/>
              <a:gd name="connsiteX9" fmla="*/ 1260993 w 4314307"/>
              <a:gd name="connsiteY9" fmla="*/ 2474967 h 5078735"/>
              <a:gd name="connsiteX10" fmla="*/ 1260993 w 4314307"/>
              <a:gd name="connsiteY10" fmla="*/ 5087637 h 5078735"/>
              <a:gd name="connsiteX11" fmla="*/ 2619267 w 4314307"/>
              <a:gd name="connsiteY11" fmla="*/ 5087637 h 5078735"/>
              <a:gd name="connsiteX12" fmla="*/ 2619267 w 4314307"/>
              <a:gd name="connsiteY12" fmla="*/ 3715750 h 5078735"/>
              <a:gd name="connsiteX13" fmla="*/ 2521985 w 4314307"/>
              <a:gd name="connsiteY13" fmla="*/ 3715750 h 507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14307" h="5078735">
                <a:moveTo>
                  <a:pt x="2521985" y="3715750"/>
                </a:moveTo>
                <a:lnTo>
                  <a:pt x="1990445" y="3715750"/>
                </a:lnTo>
                <a:lnTo>
                  <a:pt x="3059179" y="2491198"/>
                </a:lnTo>
                <a:lnTo>
                  <a:pt x="3059179" y="2474967"/>
                </a:lnTo>
                <a:lnTo>
                  <a:pt x="3254266" y="2474967"/>
                </a:lnTo>
                <a:lnTo>
                  <a:pt x="4320276" y="2474967"/>
                </a:lnTo>
                <a:lnTo>
                  <a:pt x="2159981" y="0"/>
                </a:lnTo>
                <a:lnTo>
                  <a:pt x="0" y="2474967"/>
                </a:lnTo>
                <a:lnTo>
                  <a:pt x="1065907" y="2474967"/>
                </a:lnTo>
                <a:lnTo>
                  <a:pt x="1260993" y="2474967"/>
                </a:lnTo>
                <a:lnTo>
                  <a:pt x="1260993" y="5087637"/>
                </a:lnTo>
                <a:lnTo>
                  <a:pt x="2619267" y="5087637"/>
                </a:lnTo>
                <a:lnTo>
                  <a:pt x="2619267" y="3715750"/>
                </a:lnTo>
                <a:lnTo>
                  <a:pt x="2521985" y="3715750"/>
                </a:lnTo>
                <a:close/>
              </a:path>
            </a:pathLst>
          </a:custGeom>
          <a:solidFill>
            <a:schemeClr val="tx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0E9A12D2-8AA8-F946-B416-BCC135123F67}"/>
              </a:ext>
            </a:extLst>
          </p:cNvPr>
          <p:cNvSpPr/>
          <p:nvPr/>
        </p:nvSpPr>
        <p:spPr>
          <a:xfrm>
            <a:off x="7835673" y="1"/>
            <a:ext cx="604880" cy="838200"/>
          </a:xfrm>
          <a:custGeom>
            <a:avLst/>
            <a:gdLst>
              <a:gd name="connsiteX0" fmla="*/ 329542 w 1329895"/>
              <a:gd name="connsiteY0" fmla="*/ 599081 h 1843005"/>
              <a:gd name="connsiteX1" fmla="*/ 389858 w 1329895"/>
              <a:gd name="connsiteY1" fmla="*/ 599081 h 1843005"/>
              <a:gd name="connsiteX2" fmla="*/ 389858 w 1329895"/>
              <a:gd name="connsiteY2" fmla="*/ 1850335 h 1843005"/>
              <a:gd name="connsiteX3" fmla="*/ 945691 w 1329895"/>
              <a:gd name="connsiteY3" fmla="*/ 1850335 h 1843005"/>
              <a:gd name="connsiteX4" fmla="*/ 945691 w 1329895"/>
              <a:gd name="connsiteY4" fmla="*/ 599081 h 1843005"/>
              <a:gd name="connsiteX5" fmla="*/ 1006008 w 1329895"/>
              <a:gd name="connsiteY5" fmla="*/ 599081 h 1843005"/>
              <a:gd name="connsiteX6" fmla="*/ 1335550 w 1329895"/>
              <a:gd name="connsiteY6" fmla="*/ 599081 h 1843005"/>
              <a:gd name="connsiteX7" fmla="*/ 812702 w 1329895"/>
              <a:gd name="connsiteY7" fmla="*/ 0 h 1843005"/>
              <a:gd name="connsiteX8" fmla="*/ 522847 w 1329895"/>
              <a:gd name="connsiteY8" fmla="*/ 0 h 1843005"/>
              <a:gd name="connsiteX9" fmla="*/ 0 w 1329895"/>
              <a:gd name="connsiteY9" fmla="*/ 599081 h 1843005"/>
              <a:gd name="connsiteX10" fmla="*/ 329542 w 1329895"/>
              <a:gd name="connsiteY10" fmla="*/ 599081 h 184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9895" h="1843005">
                <a:moveTo>
                  <a:pt x="329542" y="599081"/>
                </a:moveTo>
                <a:lnTo>
                  <a:pt x="389858" y="599081"/>
                </a:lnTo>
                <a:lnTo>
                  <a:pt x="389858" y="1850335"/>
                </a:lnTo>
                <a:lnTo>
                  <a:pt x="945691" y="1850335"/>
                </a:lnTo>
                <a:lnTo>
                  <a:pt x="945691" y="599081"/>
                </a:lnTo>
                <a:lnTo>
                  <a:pt x="1006008" y="599081"/>
                </a:lnTo>
                <a:lnTo>
                  <a:pt x="1335550" y="599081"/>
                </a:lnTo>
                <a:lnTo>
                  <a:pt x="812702" y="0"/>
                </a:lnTo>
                <a:lnTo>
                  <a:pt x="522847" y="0"/>
                </a:lnTo>
                <a:lnTo>
                  <a:pt x="0" y="599081"/>
                </a:lnTo>
                <a:lnTo>
                  <a:pt x="329542" y="599081"/>
                </a:lnTo>
                <a:close/>
              </a:path>
            </a:pathLst>
          </a:custGeom>
          <a:solidFill>
            <a:schemeClr val="tx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F3A8355C-EFE2-5143-8053-D6C8EEEE50F2}"/>
              </a:ext>
            </a:extLst>
          </p:cNvPr>
          <p:cNvSpPr/>
          <p:nvPr/>
        </p:nvSpPr>
        <p:spPr>
          <a:xfrm>
            <a:off x="7758514" y="3958352"/>
            <a:ext cx="976381" cy="1181100"/>
          </a:xfrm>
          <a:custGeom>
            <a:avLst/>
            <a:gdLst>
              <a:gd name="connsiteX0" fmla="*/ 1622578 w 2146682"/>
              <a:gd name="connsiteY0" fmla="*/ 1233975 h 2596961"/>
              <a:gd name="connsiteX1" fmla="*/ 2154013 w 2146682"/>
              <a:gd name="connsiteY1" fmla="*/ 1233975 h 2596961"/>
              <a:gd name="connsiteX2" fmla="*/ 1077006 w 2146682"/>
              <a:gd name="connsiteY2" fmla="*/ 0 h 2596961"/>
              <a:gd name="connsiteX3" fmla="*/ 1068734 w 2146682"/>
              <a:gd name="connsiteY3" fmla="*/ 9424 h 2596961"/>
              <a:gd name="connsiteX4" fmla="*/ 0 w 2146682"/>
              <a:gd name="connsiteY4" fmla="*/ 1233975 h 2596961"/>
              <a:gd name="connsiteX5" fmla="*/ 531540 w 2146682"/>
              <a:gd name="connsiteY5" fmla="*/ 1233975 h 2596961"/>
              <a:gd name="connsiteX6" fmla="*/ 628821 w 2146682"/>
              <a:gd name="connsiteY6" fmla="*/ 1233975 h 2596961"/>
              <a:gd name="connsiteX7" fmla="*/ 628821 w 2146682"/>
              <a:gd name="connsiteY7" fmla="*/ 2605863 h 2596961"/>
              <a:gd name="connsiteX8" fmla="*/ 1525297 w 2146682"/>
              <a:gd name="connsiteY8" fmla="*/ 2605863 h 2596961"/>
              <a:gd name="connsiteX9" fmla="*/ 1525297 w 2146682"/>
              <a:gd name="connsiteY9" fmla="*/ 1233975 h 2596961"/>
              <a:gd name="connsiteX10" fmla="*/ 1622578 w 2146682"/>
              <a:gd name="connsiteY10" fmla="*/ 1233975 h 259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6682" h="2596961">
                <a:moveTo>
                  <a:pt x="1622578" y="1233975"/>
                </a:moveTo>
                <a:lnTo>
                  <a:pt x="2154013" y="1233975"/>
                </a:lnTo>
                <a:lnTo>
                  <a:pt x="1077006" y="0"/>
                </a:lnTo>
                <a:lnTo>
                  <a:pt x="1068734" y="9424"/>
                </a:lnTo>
                <a:lnTo>
                  <a:pt x="0" y="1233975"/>
                </a:lnTo>
                <a:lnTo>
                  <a:pt x="531540" y="1233975"/>
                </a:lnTo>
                <a:lnTo>
                  <a:pt x="628821" y="1233975"/>
                </a:lnTo>
                <a:lnTo>
                  <a:pt x="628821" y="2605863"/>
                </a:lnTo>
                <a:lnTo>
                  <a:pt x="1525297" y="2605863"/>
                </a:lnTo>
                <a:lnTo>
                  <a:pt x="1525297" y="1233975"/>
                </a:lnTo>
                <a:lnTo>
                  <a:pt x="1622578" y="1233975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FA439275-451E-A445-A4F8-E39227462CF3}"/>
              </a:ext>
            </a:extLst>
          </p:cNvPr>
          <p:cNvSpPr/>
          <p:nvPr/>
        </p:nvSpPr>
        <p:spPr>
          <a:xfrm>
            <a:off x="0" y="1253966"/>
            <a:ext cx="2624322" cy="3886200"/>
          </a:xfrm>
          <a:custGeom>
            <a:avLst/>
            <a:gdLst>
              <a:gd name="connsiteX0" fmla="*/ 2764613 w 5769862"/>
              <a:gd name="connsiteY0" fmla="*/ 6621939 h 8544842"/>
              <a:gd name="connsiteX1" fmla="*/ 5779916 w 5769862"/>
              <a:gd name="connsiteY1" fmla="*/ 6621939 h 8544842"/>
              <a:gd name="connsiteX2" fmla="*/ 0 w 5769862"/>
              <a:gd name="connsiteY2" fmla="*/ 0 h 8544842"/>
              <a:gd name="connsiteX3" fmla="*/ 0 w 5769862"/>
              <a:gd name="connsiteY3" fmla="*/ 8552172 h 8544842"/>
              <a:gd name="connsiteX4" fmla="*/ 2212968 w 5769862"/>
              <a:gd name="connsiteY4" fmla="*/ 8552172 h 8544842"/>
              <a:gd name="connsiteX5" fmla="*/ 2212968 w 5769862"/>
              <a:gd name="connsiteY5" fmla="*/ 6621939 h 8544842"/>
              <a:gd name="connsiteX6" fmla="*/ 2764613 w 5769862"/>
              <a:gd name="connsiteY6" fmla="*/ 6621939 h 85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9862" h="8544842">
                <a:moveTo>
                  <a:pt x="2764613" y="6621939"/>
                </a:moveTo>
                <a:lnTo>
                  <a:pt x="5779916" y="6621939"/>
                </a:lnTo>
                <a:lnTo>
                  <a:pt x="0" y="0"/>
                </a:lnTo>
                <a:lnTo>
                  <a:pt x="0" y="8552172"/>
                </a:lnTo>
                <a:lnTo>
                  <a:pt x="2212968" y="8552172"/>
                </a:lnTo>
                <a:lnTo>
                  <a:pt x="2212968" y="6621939"/>
                </a:lnTo>
                <a:lnTo>
                  <a:pt x="2764613" y="6621939"/>
                </a:lnTo>
                <a:close/>
              </a:path>
            </a:pathLst>
          </a:custGeom>
          <a:solidFill>
            <a:schemeClr val="tx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1FE3F521-71BA-6E4A-AA03-A383E4DBDDA9}"/>
              </a:ext>
            </a:extLst>
          </p:cNvPr>
          <p:cNvSpPr/>
          <p:nvPr/>
        </p:nvSpPr>
        <p:spPr>
          <a:xfrm>
            <a:off x="1333451" y="519827"/>
            <a:ext cx="738239" cy="1209675"/>
          </a:xfrm>
          <a:custGeom>
            <a:avLst/>
            <a:gdLst>
              <a:gd name="connsiteX0" fmla="*/ 0 w 1623101"/>
              <a:gd name="connsiteY0" fmla="*/ 900873 h 2659791"/>
              <a:gd name="connsiteX1" fmla="*/ 402320 w 1623101"/>
              <a:gd name="connsiteY1" fmla="*/ 900873 h 2659791"/>
              <a:gd name="connsiteX2" fmla="*/ 475935 w 1623101"/>
              <a:gd name="connsiteY2" fmla="*/ 900873 h 2659791"/>
              <a:gd name="connsiteX3" fmla="*/ 475935 w 1623101"/>
              <a:gd name="connsiteY3" fmla="*/ 2670263 h 2659791"/>
              <a:gd name="connsiteX4" fmla="*/ 1154706 w 1623101"/>
              <a:gd name="connsiteY4" fmla="*/ 2670263 h 2659791"/>
              <a:gd name="connsiteX5" fmla="*/ 1154706 w 1623101"/>
              <a:gd name="connsiteY5" fmla="*/ 900873 h 2659791"/>
              <a:gd name="connsiteX6" fmla="*/ 1228216 w 1623101"/>
              <a:gd name="connsiteY6" fmla="*/ 900873 h 2659791"/>
              <a:gd name="connsiteX7" fmla="*/ 1630641 w 1623101"/>
              <a:gd name="connsiteY7" fmla="*/ 900873 h 2659791"/>
              <a:gd name="connsiteX8" fmla="*/ 815320 w 1623101"/>
              <a:gd name="connsiteY8" fmla="*/ 0 h 2659791"/>
              <a:gd name="connsiteX9" fmla="*/ 0 w 1623101"/>
              <a:gd name="connsiteY9" fmla="*/ 900873 h 265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3101" h="2659791">
                <a:moveTo>
                  <a:pt x="0" y="900873"/>
                </a:moveTo>
                <a:lnTo>
                  <a:pt x="402320" y="900873"/>
                </a:lnTo>
                <a:lnTo>
                  <a:pt x="475935" y="900873"/>
                </a:lnTo>
                <a:lnTo>
                  <a:pt x="475935" y="2670263"/>
                </a:lnTo>
                <a:lnTo>
                  <a:pt x="1154706" y="2670263"/>
                </a:lnTo>
                <a:lnTo>
                  <a:pt x="1154706" y="900873"/>
                </a:lnTo>
                <a:lnTo>
                  <a:pt x="1228216" y="900873"/>
                </a:lnTo>
                <a:lnTo>
                  <a:pt x="1630641" y="900873"/>
                </a:lnTo>
                <a:lnTo>
                  <a:pt x="815320" y="0"/>
                </a:lnTo>
                <a:lnTo>
                  <a:pt x="0" y="900873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160704F-B8F3-D74B-884C-4EA9F80E1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749" y="4668883"/>
            <a:ext cx="301746" cy="1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8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in 16.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59F6B2-1695-4650-97AB-7F5DFF75E8D3}"/>
              </a:ext>
            </a:extLst>
          </p:cNvPr>
          <p:cNvSpPr txBox="1"/>
          <p:nvPr userDrawn="1"/>
        </p:nvSpPr>
        <p:spPr>
          <a:xfrm>
            <a:off x="8766974" y="4858166"/>
            <a:ext cx="37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29E552-9487-42FF-8FBA-34C538650273}" type="slidenum">
              <a:rPr lang="en-GB" sz="1200" smtClean="0"/>
              <a:t>‹#›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33265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667" y="1657557"/>
            <a:ext cx="4396666" cy="59631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2047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3477" y="2809375"/>
            <a:ext cx="4433367" cy="1859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86DE4AE-92D2-1B46-A477-4741C8E33E9A}"/>
              </a:ext>
            </a:extLst>
          </p:cNvPr>
          <p:cNvSpPr/>
          <p:nvPr/>
        </p:nvSpPr>
        <p:spPr>
          <a:xfrm>
            <a:off x="1" y="0"/>
            <a:ext cx="9144642" cy="5143500"/>
          </a:xfrm>
          <a:custGeom>
            <a:avLst/>
            <a:gdLst>
              <a:gd name="connsiteX0" fmla="*/ 18040298 w 20105511"/>
              <a:gd name="connsiteY0" fmla="*/ 0 h 11309350"/>
              <a:gd name="connsiteX1" fmla="*/ 18563146 w 20105511"/>
              <a:gd name="connsiteY1" fmla="*/ 599081 h 11309350"/>
              <a:gd name="connsiteX2" fmla="*/ 18173288 w 20105511"/>
              <a:gd name="connsiteY2" fmla="*/ 599081 h 11309350"/>
              <a:gd name="connsiteX3" fmla="*/ 18173288 w 20105511"/>
              <a:gd name="connsiteY3" fmla="*/ 1850335 h 11309350"/>
              <a:gd name="connsiteX4" fmla="*/ 17617454 w 20105511"/>
              <a:gd name="connsiteY4" fmla="*/ 1850335 h 11309350"/>
              <a:gd name="connsiteX5" fmla="*/ 17617454 w 20105511"/>
              <a:gd name="connsiteY5" fmla="*/ 599081 h 11309350"/>
              <a:gd name="connsiteX6" fmla="*/ 17227596 w 20105511"/>
              <a:gd name="connsiteY6" fmla="*/ 599081 h 11309350"/>
              <a:gd name="connsiteX7" fmla="*/ 17750444 w 20105511"/>
              <a:gd name="connsiteY7" fmla="*/ 0 h 11309350"/>
              <a:gd name="connsiteX8" fmla="*/ 0 w 20105511"/>
              <a:gd name="connsiteY8" fmla="*/ 0 h 11309350"/>
              <a:gd name="connsiteX9" fmla="*/ 0 w 20105511"/>
              <a:gd name="connsiteY9" fmla="*/ 2757178 h 11309350"/>
              <a:gd name="connsiteX10" fmla="*/ 5780335 w 20105511"/>
              <a:gd name="connsiteY10" fmla="*/ 9379116 h 11309350"/>
              <a:gd name="connsiteX11" fmla="*/ 2212968 w 20105511"/>
              <a:gd name="connsiteY11" fmla="*/ 9379116 h 11309350"/>
              <a:gd name="connsiteX12" fmla="*/ 2212968 w 20105511"/>
              <a:gd name="connsiteY12" fmla="*/ 11309350 h 11309350"/>
              <a:gd name="connsiteX13" fmla="*/ 16328711 w 20105511"/>
              <a:gd name="connsiteY13" fmla="*/ 11309350 h 11309350"/>
              <a:gd name="connsiteX14" fmla="*/ 16328711 w 20105511"/>
              <a:gd name="connsiteY14" fmla="*/ 8696681 h 11309350"/>
              <a:gd name="connsiteX15" fmla="*/ 15067510 w 20105511"/>
              <a:gd name="connsiteY15" fmla="*/ 8696681 h 11309350"/>
              <a:gd name="connsiteX16" fmla="*/ 17227492 w 20105511"/>
              <a:gd name="connsiteY16" fmla="*/ 6221714 h 11309350"/>
              <a:gd name="connsiteX17" fmla="*/ 19387786 w 20105511"/>
              <a:gd name="connsiteY17" fmla="*/ 8696681 h 11309350"/>
              <a:gd name="connsiteX18" fmla="*/ 18126374 w 20105511"/>
              <a:gd name="connsiteY18" fmla="*/ 8696681 h 11309350"/>
              <a:gd name="connsiteX19" fmla="*/ 18126374 w 20105511"/>
              <a:gd name="connsiteY19" fmla="*/ 8712912 h 11309350"/>
              <a:gd name="connsiteX20" fmla="*/ 18134648 w 20105511"/>
              <a:gd name="connsiteY20" fmla="*/ 8703488 h 11309350"/>
              <a:gd name="connsiteX21" fmla="*/ 19212072 w 20105511"/>
              <a:gd name="connsiteY21" fmla="*/ 9937568 h 11309350"/>
              <a:gd name="connsiteX22" fmla="*/ 18583776 w 20105511"/>
              <a:gd name="connsiteY22" fmla="*/ 9937568 h 11309350"/>
              <a:gd name="connsiteX23" fmla="*/ 18583776 w 20105511"/>
              <a:gd name="connsiteY23" fmla="*/ 11309350 h 11309350"/>
              <a:gd name="connsiteX24" fmla="*/ 20105512 w 20105511"/>
              <a:gd name="connsiteY24" fmla="*/ 11309350 h 11309350"/>
              <a:gd name="connsiteX25" fmla="*/ 20105512 w 20105511"/>
              <a:gd name="connsiteY25" fmla="*/ 0 h 11309350"/>
              <a:gd name="connsiteX26" fmla="*/ 4159956 w 20105511"/>
              <a:gd name="connsiteY26" fmla="*/ 2043851 h 11309350"/>
              <a:gd name="connsiteX27" fmla="*/ 4086655 w 20105511"/>
              <a:gd name="connsiteY27" fmla="*/ 2043851 h 11309350"/>
              <a:gd name="connsiteX28" fmla="*/ 4086655 w 20105511"/>
              <a:gd name="connsiteY28" fmla="*/ 3813555 h 11309350"/>
              <a:gd name="connsiteX29" fmla="*/ 3407675 w 20105511"/>
              <a:gd name="connsiteY29" fmla="*/ 3813555 h 11309350"/>
              <a:gd name="connsiteX30" fmla="*/ 3407675 w 20105511"/>
              <a:gd name="connsiteY30" fmla="*/ 2043851 h 11309350"/>
              <a:gd name="connsiteX31" fmla="*/ 2932054 w 20105511"/>
              <a:gd name="connsiteY31" fmla="*/ 2043851 h 11309350"/>
              <a:gd name="connsiteX32" fmla="*/ 3747374 w 20105511"/>
              <a:gd name="connsiteY32" fmla="*/ 1143292 h 11309350"/>
              <a:gd name="connsiteX33" fmla="*/ 4562695 w 20105511"/>
              <a:gd name="connsiteY33" fmla="*/ 2043851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105511" h="11309350">
                <a:moveTo>
                  <a:pt x="18040298" y="0"/>
                </a:moveTo>
                <a:lnTo>
                  <a:pt x="18563146" y="599081"/>
                </a:lnTo>
                <a:lnTo>
                  <a:pt x="18173288" y="599081"/>
                </a:lnTo>
                <a:lnTo>
                  <a:pt x="18173288" y="1850335"/>
                </a:lnTo>
                <a:lnTo>
                  <a:pt x="17617454" y="1850335"/>
                </a:lnTo>
                <a:lnTo>
                  <a:pt x="17617454" y="599081"/>
                </a:lnTo>
                <a:lnTo>
                  <a:pt x="17227596" y="599081"/>
                </a:lnTo>
                <a:lnTo>
                  <a:pt x="17750444" y="0"/>
                </a:lnTo>
                <a:lnTo>
                  <a:pt x="0" y="0"/>
                </a:lnTo>
                <a:lnTo>
                  <a:pt x="0" y="2757178"/>
                </a:lnTo>
                <a:lnTo>
                  <a:pt x="5780335" y="9379116"/>
                </a:lnTo>
                <a:lnTo>
                  <a:pt x="2212968" y="9379116"/>
                </a:lnTo>
                <a:lnTo>
                  <a:pt x="2212968" y="11309350"/>
                </a:lnTo>
                <a:lnTo>
                  <a:pt x="16328711" y="11309350"/>
                </a:lnTo>
                <a:lnTo>
                  <a:pt x="16328711" y="8696681"/>
                </a:lnTo>
                <a:lnTo>
                  <a:pt x="15067510" y="8696681"/>
                </a:lnTo>
                <a:lnTo>
                  <a:pt x="17227492" y="6221714"/>
                </a:lnTo>
                <a:lnTo>
                  <a:pt x="19387786" y="8696681"/>
                </a:lnTo>
                <a:lnTo>
                  <a:pt x="18126374" y="8696681"/>
                </a:lnTo>
                <a:lnTo>
                  <a:pt x="18126374" y="8712912"/>
                </a:lnTo>
                <a:lnTo>
                  <a:pt x="18134648" y="8703488"/>
                </a:lnTo>
                <a:lnTo>
                  <a:pt x="19212072" y="9937568"/>
                </a:lnTo>
                <a:lnTo>
                  <a:pt x="18583776" y="9937568"/>
                </a:lnTo>
                <a:lnTo>
                  <a:pt x="18583776" y="11309350"/>
                </a:lnTo>
                <a:lnTo>
                  <a:pt x="20105512" y="11309350"/>
                </a:lnTo>
                <a:lnTo>
                  <a:pt x="20105512" y="0"/>
                </a:lnTo>
                <a:close/>
                <a:moveTo>
                  <a:pt x="4159956" y="2043851"/>
                </a:moveTo>
                <a:lnTo>
                  <a:pt x="4086655" y="2043851"/>
                </a:lnTo>
                <a:lnTo>
                  <a:pt x="4086655" y="3813555"/>
                </a:lnTo>
                <a:lnTo>
                  <a:pt x="3407675" y="3813555"/>
                </a:lnTo>
                <a:lnTo>
                  <a:pt x="3407675" y="2043851"/>
                </a:lnTo>
                <a:lnTo>
                  <a:pt x="2932054" y="2043851"/>
                </a:lnTo>
                <a:lnTo>
                  <a:pt x="3747374" y="1143292"/>
                </a:lnTo>
                <a:lnTo>
                  <a:pt x="4562695" y="2043851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21EAE22-5BEC-8E40-9967-3A04E13F5068}"/>
              </a:ext>
            </a:extLst>
          </p:cNvPr>
          <p:cNvSpPr/>
          <p:nvPr/>
        </p:nvSpPr>
        <p:spPr>
          <a:xfrm>
            <a:off x="6853195" y="2829639"/>
            <a:ext cx="1962288" cy="2309813"/>
          </a:xfrm>
          <a:custGeom>
            <a:avLst/>
            <a:gdLst>
              <a:gd name="connsiteX0" fmla="*/ 2521985 w 4314307"/>
              <a:gd name="connsiteY0" fmla="*/ 3715750 h 5078735"/>
              <a:gd name="connsiteX1" fmla="*/ 1990445 w 4314307"/>
              <a:gd name="connsiteY1" fmla="*/ 3715750 h 5078735"/>
              <a:gd name="connsiteX2" fmla="*/ 3059179 w 4314307"/>
              <a:gd name="connsiteY2" fmla="*/ 2491198 h 5078735"/>
              <a:gd name="connsiteX3" fmla="*/ 3059179 w 4314307"/>
              <a:gd name="connsiteY3" fmla="*/ 2474967 h 5078735"/>
              <a:gd name="connsiteX4" fmla="*/ 3254266 w 4314307"/>
              <a:gd name="connsiteY4" fmla="*/ 2474967 h 5078735"/>
              <a:gd name="connsiteX5" fmla="*/ 4320276 w 4314307"/>
              <a:gd name="connsiteY5" fmla="*/ 2474967 h 5078735"/>
              <a:gd name="connsiteX6" fmla="*/ 2159981 w 4314307"/>
              <a:gd name="connsiteY6" fmla="*/ 0 h 5078735"/>
              <a:gd name="connsiteX7" fmla="*/ 0 w 4314307"/>
              <a:gd name="connsiteY7" fmla="*/ 2474967 h 5078735"/>
              <a:gd name="connsiteX8" fmla="*/ 1065907 w 4314307"/>
              <a:gd name="connsiteY8" fmla="*/ 2474967 h 5078735"/>
              <a:gd name="connsiteX9" fmla="*/ 1260993 w 4314307"/>
              <a:gd name="connsiteY9" fmla="*/ 2474967 h 5078735"/>
              <a:gd name="connsiteX10" fmla="*/ 1260993 w 4314307"/>
              <a:gd name="connsiteY10" fmla="*/ 5087637 h 5078735"/>
              <a:gd name="connsiteX11" fmla="*/ 2619267 w 4314307"/>
              <a:gd name="connsiteY11" fmla="*/ 5087637 h 5078735"/>
              <a:gd name="connsiteX12" fmla="*/ 2619267 w 4314307"/>
              <a:gd name="connsiteY12" fmla="*/ 3715750 h 5078735"/>
              <a:gd name="connsiteX13" fmla="*/ 2521985 w 4314307"/>
              <a:gd name="connsiteY13" fmla="*/ 3715750 h 507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14307" h="5078735">
                <a:moveTo>
                  <a:pt x="2521985" y="3715750"/>
                </a:moveTo>
                <a:lnTo>
                  <a:pt x="1990445" y="3715750"/>
                </a:lnTo>
                <a:lnTo>
                  <a:pt x="3059179" y="2491198"/>
                </a:lnTo>
                <a:lnTo>
                  <a:pt x="3059179" y="2474967"/>
                </a:lnTo>
                <a:lnTo>
                  <a:pt x="3254266" y="2474967"/>
                </a:lnTo>
                <a:lnTo>
                  <a:pt x="4320276" y="2474967"/>
                </a:lnTo>
                <a:lnTo>
                  <a:pt x="2159981" y="0"/>
                </a:lnTo>
                <a:lnTo>
                  <a:pt x="0" y="2474967"/>
                </a:lnTo>
                <a:lnTo>
                  <a:pt x="1065907" y="2474967"/>
                </a:lnTo>
                <a:lnTo>
                  <a:pt x="1260993" y="2474967"/>
                </a:lnTo>
                <a:lnTo>
                  <a:pt x="1260993" y="5087637"/>
                </a:lnTo>
                <a:lnTo>
                  <a:pt x="2619267" y="5087637"/>
                </a:lnTo>
                <a:lnTo>
                  <a:pt x="2619267" y="3715750"/>
                </a:lnTo>
                <a:lnTo>
                  <a:pt x="2521985" y="3715750"/>
                </a:lnTo>
                <a:close/>
              </a:path>
            </a:pathLst>
          </a:custGeom>
          <a:solidFill>
            <a:schemeClr val="bg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0E9A12D2-8AA8-F946-B416-BCC135123F67}"/>
              </a:ext>
            </a:extLst>
          </p:cNvPr>
          <p:cNvSpPr/>
          <p:nvPr/>
        </p:nvSpPr>
        <p:spPr>
          <a:xfrm>
            <a:off x="7835673" y="1"/>
            <a:ext cx="604880" cy="838200"/>
          </a:xfrm>
          <a:custGeom>
            <a:avLst/>
            <a:gdLst>
              <a:gd name="connsiteX0" fmla="*/ 329542 w 1329895"/>
              <a:gd name="connsiteY0" fmla="*/ 599081 h 1843005"/>
              <a:gd name="connsiteX1" fmla="*/ 389858 w 1329895"/>
              <a:gd name="connsiteY1" fmla="*/ 599081 h 1843005"/>
              <a:gd name="connsiteX2" fmla="*/ 389858 w 1329895"/>
              <a:gd name="connsiteY2" fmla="*/ 1850335 h 1843005"/>
              <a:gd name="connsiteX3" fmla="*/ 945691 w 1329895"/>
              <a:gd name="connsiteY3" fmla="*/ 1850335 h 1843005"/>
              <a:gd name="connsiteX4" fmla="*/ 945691 w 1329895"/>
              <a:gd name="connsiteY4" fmla="*/ 599081 h 1843005"/>
              <a:gd name="connsiteX5" fmla="*/ 1006008 w 1329895"/>
              <a:gd name="connsiteY5" fmla="*/ 599081 h 1843005"/>
              <a:gd name="connsiteX6" fmla="*/ 1335550 w 1329895"/>
              <a:gd name="connsiteY6" fmla="*/ 599081 h 1843005"/>
              <a:gd name="connsiteX7" fmla="*/ 812702 w 1329895"/>
              <a:gd name="connsiteY7" fmla="*/ 0 h 1843005"/>
              <a:gd name="connsiteX8" fmla="*/ 522847 w 1329895"/>
              <a:gd name="connsiteY8" fmla="*/ 0 h 1843005"/>
              <a:gd name="connsiteX9" fmla="*/ 0 w 1329895"/>
              <a:gd name="connsiteY9" fmla="*/ 599081 h 1843005"/>
              <a:gd name="connsiteX10" fmla="*/ 329542 w 1329895"/>
              <a:gd name="connsiteY10" fmla="*/ 599081 h 184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9895" h="1843005">
                <a:moveTo>
                  <a:pt x="329542" y="599081"/>
                </a:moveTo>
                <a:lnTo>
                  <a:pt x="389858" y="599081"/>
                </a:lnTo>
                <a:lnTo>
                  <a:pt x="389858" y="1850335"/>
                </a:lnTo>
                <a:lnTo>
                  <a:pt x="945691" y="1850335"/>
                </a:lnTo>
                <a:lnTo>
                  <a:pt x="945691" y="599081"/>
                </a:lnTo>
                <a:lnTo>
                  <a:pt x="1006008" y="599081"/>
                </a:lnTo>
                <a:lnTo>
                  <a:pt x="1335550" y="599081"/>
                </a:lnTo>
                <a:lnTo>
                  <a:pt x="812702" y="0"/>
                </a:lnTo>
                <a:lnTo>
                  <a:pt x="522847" y="0"/>
                </a:lnTo>
                <a:lnTo>
                  <a:pt x="0" y="599081"/>
                </a:lnTo>
                <a:lnTo>
                  <a:pt x="329542" y="599081"/>
                </a:lnTo>
                <a:close/>
              </a:path>
            </a:pathLst>
          </a:custGeom>
          <a:solidFill>
            <a:schemeClr val="bg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F3A8355C-EFE2-5143-8053-D6C8EEEE50F2}"/>
              </a:ext>
            </a:extLst>
          </p:cNvPr>
          <p:cNvSpPr/>
          <p:nvPr/>
        </p:nvSpPr>
        <p:spPr>
          <a:xfrm>
            <a:off x="7758514" y="3958352"/>
            <a:ext cx="976381" cy="1181100"/>
          </a:xfrm>
          <a:custGeom>
            <a:avLst/>
            <a:gdLst>
              <a:gd name="connsiteX0" fmla="*/ 1622578 w 2146682"/>
              <a:gd name="connsiteY0" fmla="*/ 1233975 h 2596961"/>
              <a:gd name="connsiteX1" fmla="*/ 2154013 w 2146682"/>
              <a:gd name="connsiteY1" fmla="*/ 1233975 h 2596961"/>
              <a:gd name="connsiteX2" fmla="*/ 1077006 w 2146682"/>
              <a:gd name="connsiteY2" fmla="*/ 0 h 2596961"/>
              <a:gd name="connsiteX3" fmla="*/ 1068734 w 2146682"/>
              <a:gd name="connsiteY3" fmla="*/ 9424 h 2596961"/>
              <a:gd name="connsiteX4" fmla="*/ 0 w 2146682"/>
              <a:gd name="connsiteY4" fmla="*/ 1233975 h 2596961"/>
              <a:gd name="connsiteX5" fmla="*/ 531540 w 2146682"/>
              <a:gd name="connsiteY5" fmla="*/ 1233975 h 2596961"/>
              <a:gd name="connsiteX6" fmla="*/ 628821 w 2146682"/>
              <a:gd name="connsiteY6" fmla="*/ 1233975 h 2596961"/>
              <a:gd name="connsiteX7" fmla="*/ 628821 w 2146682"/>
              <a:gd name="connsiteY7" fmla="*/ 2605863 h 2596961"/>
              <a:gd name="connsiteX8" fmla="*/ 1525297 w 2146682"/>
              <a:gd name="connsiteY8" fmla="*/ 2605863 h 2596961"/>
              <a:gd name="connsiteX9" fmla="*/ 1525297 w 2146682"/>
              <a:gd name="connsiteY9" fmla="*/ 1233975 h 2596961"/>
              <a:gd name="connsiteX10" fmla="*/ 1622578 w 2146682"/>
              <a:gd name="connsiteY10" fmla="*/ 1233975 h 259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6682" h="2596961">
                <a:moveTo>
                  <a:pt x="1622578" y="1233975"/>
                </a:moveTo>
                <a:lnTo>
                  <a:pt x="2154013" y="1233975"/>
                </a:lnTo>
                <a:lnTo>
                  <a:pt x="1077006" y="0"/>
                </a:lnTo>
                <a:lnTo>
                  <a:pt x="1068734" y="9424"/>
                </a:lnTo>
                <a:lnTo>
                  <a:pt x="0" y="1233975"/>
                </a:lnTo>
                <a:lnTo>
                  <a:pt x="531540" y="1233975"/>
                </a:lnTo>
                <a:lnTo>
                  <a:pt x="628821" y="1233975"/>
                </a:lnTo>
                <a:lnTo>
                  <a:pt x="628821" y="2605863"/>
                </a:lnTo>
                <a:lnTo>
                  <a:pt x="1525297" y="2605863"/>
                </a:lnTo>
                <a:lnTo>
                  <a:pt x="1525297" y="1233975"/>
                </a:lnTo>
                <a:lnTo>
                  <a:pt x="1622578" y="1233975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FA439275-451E-A445-A4F8-E39227462CF3}"/>
              </a:ext>
            </a:extLst>
          </p:cNvPr>
          <p:cNvSpPr/>
          <p:nvPr/>
        </p:nvSpPr>
        <p:spPr>
          <a:xfrm>
            <a:off x="0" y="1253966"/>
            <a:ext cx="2624322" cy="3886200"/>
          </a:xfrm>
          <a:custGeom>
            <a:avLst/>
            <a:gdLst>
              <a:gd name="connsiteX0" fmla="*/ 2764613 w 5769862"/>
              <a:gd name="connsiteY0" fmla="*/ 6621939 h 8544842"/>
              <a:gd name="connsiteX1" fmla="*/ 5779916 w 5769862"/>
              <a:gd name="connsiteY1" fmla="*/ 6621939 h 8544842"/>
              <a:gd name="connsiteX2" fmla="*/ 0 w 5769862"/>
              <a:gd name="connsiteY2" fmla="*/ 0 h 8544842"/>
              <a:gd name="connsiteX3" fmla="*/ 0 w 5769862"/>
              <a:gd name="connsiteY3" fmla="*/ 8552172 h 8544842"/>
              <a:gd name="connsiteX4" fmla="*/ 2212968 w 5769862"/>
              <a:gd name="connsiteY4" fmla="*/ 8552172 h 8544842"/>
              <a:gd name="connsiteX5" fmla="*/ 2212968 w 5769862"/>
              <a:gd name="connsiteY5" fmla="*/ 6621939 h 8544842"/>
              <a:gd name="connsiteX6" fmla="*/ 2764613 w 5769862"/>
              <a:gd name="connsiteY6" fmla="*/ 6621939 h 85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9862" h="8544842">
                <a:moveTo>
                  <a:pt x="2764613" y="6621939"/>
                </a:moveTo>
                <a:lnTo>
                  <a:pt x="5779916" y="6621939"/>
                </a:lnTo>
                <a:lnTo>
                  <a:pt x="0" y="0"/>
                </a:lnTo>
                <a:lnTo>
                  <a:pt x="0" y="8552172"/>
                </a:lnTo>
                <a:lnTo>
                  <a:pt x="2212968" y="8552172"/>
                </a:lnTo>
                <a:lnTo>
                  <a:pt x="2212968" y="6621939"/>
                </a:lnTo>
                <a:lnTo>
                  <a:pt x="2764613" y="6621939"/>
                </a:lnTo>
                <a:close/>
              </a:path>
            </a:pathLst>
          </a:custGeom>
          <a:solidFill>
            <a:schemeClr val="bg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1FE3F521-71BA-6E4A-AA03-A383E4DBDDA9}"/>
              </a:ext>
            </a:extLst>
          </p:cNvPr>
          <p:cNvSpPr/>
          <p:nvPr/>
        </p:nvSpPr>
        <p:spPr>
          <a:xfrm>
            <a:off x="1333451" y="519827"/>
            <a:ext cx="738239" cy="1209675"/>
          </a:xfrm>
          <a:custGeom>
            <a:avLst/>
            <a:gdLst>
              <a:gd name="connsiteX0" fmla="*/ 0 w 1623101"/>
              <a:gd name="connsiteY0" fmla="*/ 900873 h 2659791"/>
              <a:gd name="connsiteX1" fmla="*/ 402320 w 1623101"/>
              <a:gd name="connsiteY1" fmla="*/ 900873 h 2659791"/>
              <a:gd name="connsiteX2" fmla="*/ 475935 w 1623101"/>
              <a:gd name="connsiteY2" fmla="*/ 900873 h 2659791"/>
              <a:gd name="connsiteX3" fmla="*/ 475935 w 1623101"/>
              <a:gd name="connsiteY3" fmla="*/ 2670263 h 2659791"/>
              <a:gd name="connsiteX4" fmla="*/ 1154706 w 1623101"/>
              <a:gd name="connsiteY4" fmla="*/ 2670263 h 2659791"/>
              <a:gd name="connsiteX5" fmla="*/ 1154706 w 1623101"/>
              <a:gd name="connsiteY5" fmla="*/ 900873 h 2659791"/>
              <a:gd name="connsiteX6" fmla="*/ 1228216 w 1623101"/>
              <a:gd name="connsiteY6" fmla="*/ 900873 h 2659791"/>
              <a:gd name="connsiteX7" fmla="*/ 1630641 w 1623101"/>
              <a:gd name="connsiteY7" fmla="*/ 900873 h 2659791"/>
              <a:gd name="connsiteX8" fmla="*/ 815320 w 1623101"/>
              <a:gd name="connsiteY8" fmla="*/ 0 h 2659791"/>
              <a:gd name="connsiteX9" fmla="*/ 0 w 1623101"/>
              <a:gd name="connsiteY9" fmla="*/ 900873 h 265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3101" h="2659791">
                <a:moveTo>
                  <a:pt x="0" y="900873"/>
                </a:moveTo>
                <a:lnTo>
                  <a:pt x="402320" y="900873"/>
                </a:lnTo>
                <a:lnTo>
                  <a:pt x="475935" y="900873"/>
                </a:lnTo>
                <a:lnTo>
                  <a:pt x="475935" y="2670263"/>
                </a:lnTo>
                <a:lnTo>
                  <a:pt x="1154706" y="2670263"/>
                </a:lnTo>
                <a:lnTo>
                  <a:pt x="1154706" y="900873"/>
                </a:lnTo>
                <a:lnTo>
                  <a:pt x="1228216" y="900873"/>
                </a:lnTo>
                <a:lnTo>
                  <a:pt x="1630641" y="900873"/>
                </a:lnTo>
                <a:lnTo>
                  <a:pt x="815320" y="0"/>
                </a:lnTo>
                <a:lnTo>
                  <a:pt x="0" y="900873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01146A2-B604-8B48-842B-0D3F2A5A7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5749" y="4668882"/>
            <a:ext cx="301746" cy="1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65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2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BB5ABA8-D81B-4246-B042-F66DC8E9E8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9144642" cy="51435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667" y="1657557"/>
            <a:ext cx="4396666" cy="59631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2047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3477" y="2784017"/>
            <a:ext cx="4433367" cy="19251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A8BEEC-C09A-5F48-9F3E-AFF3BCEE53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749" y="4668883"/>
            <a:ext cx="301746" cy="1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31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2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BB5ABA8-D81B-4246-B042-F66DC8E9E8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9144642" cy="51435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667" y="1657557"/>
            <a:ext cx="4396666" cy="59631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2047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3477" y="2784017"/>
            <a:ext cx="4433367" cy="19251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2201EE3-CFD1-C042-8CEC-DB893FAF41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749" y="4668883"/>
            <a:ext cx="301746" cy="1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041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2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BB5ABA8-D81B-4246-B042-F66DC8E9E8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9144642" cy="51435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667" y="1657557"/>
            <a:ext cx="4396666" cy="59631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2047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3477" y="2784017"/>
            <a:ext cx="4433367" cy="19251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C4D7415-6AAE-5741-80B4-D9F354A6C5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749" y="4668883"/>
            <a:ext cx="301746" cy="1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356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70" y="704100"/>
            <a:ext cx="4104224" cy="59631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2047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478" y="1384261"/>
            <a:ext cx="4088317" cy="279472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0393" y="0"/>
            <a:ext cx="4533607" cy="51435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751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70" y="704100"/>
            <a:ext cx="4104224" cy="59631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2047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478" y="1384261"/>
            <a:ext cx="4088317" cy="279472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0393" y="0"/>
            <a:ext cx="4533607" cy="51435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B538677-DBDA-1C42-BE94-3729D5FA1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5749" y="4668882"/>
            <a:ext cx="301746" cy="1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306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70" y="704100"/>
            <a:ext cx="4104224" cy="59631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2047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478" y="1384261"/>
            <a:ext cx="4088317" cy="279472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0393" y="0"/>
            <a:ext cx="4533607" cy="51435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857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 images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69" y="440478"/>
            <a:ext cx="4039263" cy="59631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2047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0392" y="0"/>
            <a:ext cx="4255621" cy="2571028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3FA338B-4E36-134F-8E4C-F4C8E589D7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392" y="2848997"/>
            <a:ext cx="4255621" cy="2294504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83B7E-B4AC-144A-91FB-F47B5B2B8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670" y="1683696"/>
            <a:ext cx="4073094" cy="279484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BF521F7-936E-5449-9215-F252ACF94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5749" y="4668882"/>
            <a:ext cx="301746" cy="1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352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images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69" y="440478"/>
            <a:ext cx="4039263" cy="59631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2047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0392" y="0"/>
            <a:ext cx="4255621" cy="2571028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3FA338B-4E36-134F-8E4C-F4C8E589D7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392" y="2848997"/>
            <a:ext cx="4255621" cy="2294504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83B7E-B4AC-144A-91FB-F47B5B2B8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670" y="1683696"/>
            <a:ext cx="4073094" cy="2794847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24891929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images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69" y="440478"/>
            <a:ext cx="4039263" cy="59631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2047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0392" y="0"/>
            <a:ext cx="4255621" cy="2571028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3FA338B-4E36-134F-8E4C-F4C8E589D7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392" y="2848997"/>
            <a:ext cx="4255621" cy="2294504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83B7E-B4AC-144A-91FB-F47B5B2B8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670" y="1683696"/>
            <a:ext cx="4073094" cy="2794847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103236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in 16.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9913"/>
            <a:ext cx="3008313" cy="53650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09913"/>
            <a:ext cx="5111750" cy="42487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85064"/>
            <a:ext cx="3008313" cy="35735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0F61D-0A84-475A-945D-29E6C4468A4E}"/>
              </a:ext>
            </a:extLst>
          </p:cNvPr>
          <p:cNvSpPr txBox="1"/>
          <p:nvPr userDrawn="1"/>
        </p:nvSpPr>
        <p:spPr>
          <a:xfrm>
            <a:off x="8766974" y="4858166"/>
            <a:ext cx="37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29E552-9487-42FF-8FBA-34C538650273}" type="slidenum">
              <a:rPr lang="en-GB" sz="1200" smtClean="0"/>
              <a:t>‹#›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34793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oxes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2FB2EAF-31DF-6840-B8F3-F292F3D56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21F3F7A-45EF-D643-B67D-5BFF6C8D3F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5749" y="4668882"/>
            <a:ext cx="301746" cy="188578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D99DE854-8C80-0747-8E4A-71FE402221E4}"/>
              </a:ext>
            </a:extLst>
          </p:cNvPr>
          <p:cNvSpPr/>
          <p:nvPr userDrawn="1"/>
        </p:nvSpPr>
        <p:spPr>
          <a:xfrm>
            <a:off x="1257282" y="1178637"/>
            <a:ext cx="1965122" cy="278603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4F8B23B-D805-9649-9556-CF3592009338}"/>
              </a:ext>
            </a:extLst>
          </p:cNvPr>
          <p:cNvSpPr/>
          <p:nvPr userDrawn="1"/>
        </p:nvSpPr>
        <p:spPr>
          <a:xfrm>
            <a:off x="3589563" y="1178637"/>
            <a:ext cx="1965122" cy="278603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E8C59653-C1B1-CD4C-AA02-94DC5C15ACB1}"/>
              </a:ext>
            </a:extLst>
          </p:cNvPr>
          <p:cNvSpPr/>
          <p:nvPr userDrawn="1"/>
        </p:nvSpPr>
        <p:spPr>
          <a:xfrm>
            <a:off x="5918425" y="1178637"/>
            <a:ext cx="1965122" cy="278603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8C5FA84E-30CE-1142-A22A-A5A056B7EF24}"/>
              </a:ext>
            </a:extLst>
          </p:cNvPr>
          <p:cNvSpPr/>
          <p:nvPr userDrawn="1"/>
        </p:nvSpPr>
        <p:spPr>
          <a:xfrm>
            <a:off x="2963677" y="3649381"/>
            <a:ext cx="145564" cy="7191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A3B3471A-BA51-9B43-B8F8-9D918B7E72CF}"/>
              </a:ext>
            </a:extLst>
          </p:cNvPr>
          <p:cNvSpPr/>
          <p:nvPr userDrawn="1"/>
        </p:nvSpPr>
        <p:spPr>
          <a:xfrm>
            <a:off x="2884343" y="3649381"/>
            <a:ext cx="153940" cy="174145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D0F191F-886E-C340-AB29-7EE5300E2D29}"/>
              </a:ext>
            </a:extLst>
          </p:cNvPr>
          <p:cNvSpPr/>
          <p:nvPr userDrawn="1"/>
        </p:nvSpPr>
        <p:spPr>
          <a:xfrm>
            <a:off x="5292540" y="3648191"/>
            <a:ext cx="145564" cy="7191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15ED2BB-5D2B-EE4D-BED4-9A2892DE8C37}"/>
              </a:ext>
            </a:extLst>
          </p:cNvPr>
          <p:cNvSpPr/>
          <p:nvPr userDrawn="1"/>
        </p:nvSpPr>
        <p:spPr>
          <a:xfrm>
            <a:off x="5213206" y="3648191"/>
            <a:ext cx="153940" cy="174145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61071F40-C907-1B49-8A9D-CC623013DF4E}"/>
              </a:ext>
            </a:extLst>
          </p:cNvPr>
          <p:cNvSpPr/>
          <p:nvPr userDrawn="1"/>
        </p:nvSpPr>
        <p:spPr>
          <a:xfrm>
            <a:off x="7621402" y="3648191"/>
            <a:ext cx="145564" cy="7191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6FF9AC17-8359-ED41-AEB5-839218965630}"/>
              </a:ext>
            </a:extLst>
          </p:cNvPr>
          <p:cNvSpPr/>
          <p:nvPr userDrawn="1"/>
        </p:nvSpPr>
        <p:spPr>
          <a:xfrm>
            <a:off x="7542068" y="3648191"/>
            <a:ext cx="153940" cy="174145"/>
          </a:xfrm>
          <a:custGeom>
            <a:avLst/>
            <a:gdLst/>
            <a:ahLst/>
            <a:cxnLst/>
            <a:rect l="l" t="t" r="r" b="b"/>
            <a:pathLst>
              <a:path w="338455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FCA99AB-E060-DF46-BE98-B5B525F32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64861" y="1807246"/>
            <a:ext cx="1557414" cy="1912856"/>
          </a:xfrm>
        </p:spPr>
        <p:txBody>
          <a:bodyPr>
            <a:normAutofit/>
          </a:bodyPr>
          <a:lstStyle>
            <a:lvl1pPr marL="60656" indent="-60656" algn="l">
              <a:defRPr lang="en-US" sz="546" b="0" i="0" kern="1200" spc="2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546"/>
            </a:lvl2pPr>
            <a:lvl3pPr algn="l">
              <a:defRPr sz="546"/>
            </a:lvl3pPr>
            <a:lvl4pPr algn="l">
              <a:defRPr sz="546"/>
            </a:lvl4pPr>
            <a:lvl5pPr algn="l">
              <a:defRPr sz="546"/>
            </a:lvl5pPr>
          </a:lstStyle>
          <a:p>
            <a:pPr marL="60656" lvl="0" indent="-60656" algn="l">
              <a:lnSpc>
                <a:spcPct val="120000"/>
              </a:lnSpc>
              <a:spcBef>
                <a:spcPts val="0"/>
              </a:spcBef>
              <a:spcAft>
                <a:spcPts val="205"/>
              </a:spcAft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9F1B2A6-C651-C340-BC66-BFA5452221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63988" y="1807246"/>
            <a:ext cx="1557414" cy="1912856"/>
          </a:xfrm>
        </p:spPr>
        <p:txBody>
          <a:bodyPr>
            <a:normAutofit/>
          </a:bodyPr>
          <a:lstStyle>
            <a:lvl1pPr marL="60656" indent="-60656" algn="l">
              <a:defRPr lang="en-US" sz="546" b="0" i="0" kern="1200" spc="2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546"/>
            </a:lvl2pPr>
            <a:lvl3pPr algn="l">
              <a:defRPr sz="546"/>
            </a:lvl3pPr>
            <a:lvl4pPr algn="l">
              <a:defRPr sz="546"/>
            </a:lvl4pPr>
            <a:lvl5pPr algn="l">
              <a:defRPr sz="546"/>
            </a:lvl5pPr>
          </a:lstStyle>
          <a:p>
            <a:pPr marL="60656" lvl="0" indent="-60656" algn="l">
              <a:lnSpc>
                <a:spcPct val="120000"/>
              </a:lnSpc>
              <a:spcBef>
                <a:spcPts val="0"/>
              </a:spcBef>
              <a:spcAft>
                <a:spcPts val="205"/>
              </a:spcAft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2E5BEA0-EDF8-CF40-A14C-DDB5BEA02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4004" y="1807246"/>
            <a:ext cx="1557414" cy="1912856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205"/>
              </a:spcAft>
              <a:defRPr sz="546"/>
            </a:lvl1pPr>
            <a:lvl2pPr algn="l">
              <a:defRPr sz="546"/>
            </a:lvl2pPr>
            <a:lvl3pPr algn="l">
              <a:defRPr sz="546"/>
            </a:lvl3pPr>
            <a:lvl4pPr algn="l">
              <a:defRPr sz="546"/>
            </a:lvl4pPr>
            <a:lvl5pPr algn="l">
              <a:defRPr sz="54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BF51A22-E511-B14D-8F82-88F78F7C63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44004" y="1403560"/>
            <a:ext cx="1665040" cy="505397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921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3235B84F-1482-5446-945C-4C9E97B563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1822" y="1403560"/>
            <a:ext cx="1665040" cy="505397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921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CBB54BF2-5077-E14A-8B00-52FA94EBC0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65622" y="1403560"/>
            <a:ext cx="1665040" cy="505397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921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238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  <p15:guide id="3" pos="1252">
          <p15:clr>
            <a:srgbClr val="FBAE40"/>
          </p15:clr>
        </p15:guide>
        <p15:guide id="4" pos="1134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oxes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2FB2EAF-31DF-6840-B8F3-F292F3D56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21F3F7A-45EF-D643-B67D-5BFF6C8D3F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5749" y="4668882"/>
            <a:ext cx="301746" cy="188578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D99DE854-8C80-0747-8E4A-71FE402221E4}"/>
              </a:ext>
            </a:extLst>
          </p:cNvPr>
          <p:cNvSpPr/>
          <p:nvPr userDrawn="1"/>
        </p:nvSpPr>
        <p:spPr>
          <a:xfrm>
            <a:off x="1257282" y="1178637"/>
            <a:ext cx="1965122" cy="278603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4F8B23B-D805-9649-9556-CF3592009338}"/>
              </a:ext>
            </a:extLst>
          </p:cNvPr>
          <p:cNvSpPr/>
          <p:nvPr userDrawn="1"/>
        </p:nvSpPr>
        <p:spPr>
          <a:xfrm>
            <a:off x="3589563" y="1178637"/>
            <a:ext cx="1965122" cy="278603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E8C59653-C1B1-CD4C-AA02-94DC5C15ACB1}"/>
              </a:ext>
            </a:extLst>
          </p:cNvPr>
          <p:cNvSpPr/>
          <p:nvPr userDrawn="1"/>
        </p:nvSpPr>
        <p:spPr>
          <a:xfrm>
            <a:off x="5918425" y="1178637"/>
            <a:ext cx="1965122" cy="278603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8C5FA84E-30CE-1142-A22A-A5A056B7EF24}"/>
              </a:ext>
            </a:extLst>
          </p:cNvPr>
          <p:cNvSpPr/>
          <p:nvPr userDrawn="1"/>
        </p:nvSpPr>
        <p:spPr>
          <a:xfrm>
            <a:off x="2963677" y="3649381"/>
            <a:ext cx="145564" cy="7191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A3B3471A-BA51-9B43-B8F8-9D918B7E72CF}"/>
              </a:ext>
            </a:extLst>
          </p:cNvPr>
          <p:cNvSpPr/>
          <p:nvPr userDrawn="1"/>
        </p:nvSpPr>
        <p:spPr>
          <a:xfrm>
            <a:off x="2884343" y="3649381"/>
            <a:ext cx="153940" cy="174145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D0F191F-886E-C340-AB29-7EE5300E2D29}"/>
              </a:ext>
            </a:extLst>
          </p:cNvPr>
          <p:cNvSpPr/>
          <p:nvPr userDrawn="1"/>
        </p:nvSpPr>
        <p:spPr>
          <a:xfrm>
            <a:off x="5292540" y="3648191"/>
            <a:ext cx="145564" cy="7191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15ED2BB-5D2B-EE4D-BED4-9A2892DE8C37}"/>
              </a:ext>
            </a:extLst>
          </p:cNvPr>
          <p:cNvSpPr/>
          <p:nvPr userDrawn="1"/>
        </p:nvSpPr>
        <p:spPr>
          <a:xfrm>
            <a:off x="5213206" y="3648191"/>
            <a:ext cx="153940" cy="174145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61071F40-C907-1B49-8A9D-CC623013DF4E}"/>
              </a:ext>
            </a:extLst>
          </p:cNvPr>
          <p:cNvSpPr/>
          <p:nvPr userDrawn="1"/>
        </p:nvSpPr>
        <p:spPr>
          <a:xfrm>
            <a:off x="7621402" y="3648191"/>
            <a:ext cx="145564" cy="7191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6FF9AC17-8359-ED41-AEB5-839218965630}"/>
              </a:ext>
            </a:extLst>
          </p:cNvPr>
          <p:cNvSpPr/>
          <p:nvPr userDrawn="1"/>
        </p:nvSpPr>
        <p:spPr>
          <a:xfrm>
            <a:off x="7542068" y="3648191"/>
            <a:ext cx="153940" cy="174145"/>
          </a:xfrm>
          <a:custGeom>
            <a:avLst/>
            <a:gdLst/>
            <a:ahLst/>
            <a:cxnLst/>
            <a:rect l="l" t="t" r="r" b="b"/>
            <a:pathLst>
              <a:path w="338455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FCA99AB-E060-DF46-BE98-B5B525F32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64861" y="1807246"/>
            <a:ext cx="1557414" cy="1912856"/>
          </a:xfrm>
        </p:spPr>
        <p:txBody>
          <a:bodyPr>
            <a:normAutofit/>
          </a:bodyPr>
          <a:lstStyle>
            <a:lvl1pPr marL="60656" indent="-60656" algn="l">
              <a:defRPr lang="en-US" sz="546" b="0" i="0" kern="1200" spc="2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546"/>
            </a:lvl2pPr>
            <a:lvl3pPr algn="l">
              <a:defRPr sz="546"/>
            </a:lvl3pPr>
            <a:lvl4pPr algn="l">
              <a:defRPr sz="546"/>
            </a:lvl4pPr>
            <a:lvl5pPr algn="l">
              <a:defRPr sz="546"/>
            </a:lvl5pPr>
          </a:lstStyle>
          <a:p>
            <a:pPr marL="60656" lvl="0" indent="-60656" algn="l">
              <a:lnSpc>
                <a:spcPct val="120000"/>
              </a:lnSpc>
              <a:spcBef>
                <a:spcPts val="0"/>
              </a:spcBef>
              <a:spcAft>
                <a:spcPts val="205"/>
              </a:spcAft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9F1B2A6-C651-C340-BC66-BFA5452221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63988" y="1807246"/>
            <a:ext cx="1557414" cy="1912856"/>
          </a:xfrm>
        </p:spPr>
        <p:txBody>
          <a:bodyPr>
            <a:normAutofit/>
          </a:bodyPr>
          <a:lstStyle>
            <a:lvl1pPr marL="60656" indent="-60656" algn="l">
              <a:defRPr lang="en-US" sz="546" b="0" i="0" kern="1200" spc="2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546"/>
            </a:lvl2pPr>
            <a:lvl3pPr algn="l">
              <a:defRPr sz="546"/>
            </a:lvl3pPr>
            <a:lvl4pPr algn="l">
              <a:defRPr sz="546"/>
            </a:lvl4pPr>
            <a:lvl5pPr algn="l">
              <a:defRPr sz="546"/>
            </a:lvl5pPr>
          </a:lstStyle>
          <a:p>
            <a:pPr marL="60656" lvl="0" indent="-60656" algn="l">
              <a:lnSpc>
                <a:spcPct val="120000"/>
              </a:lnSpc>
              <a:spcBef>
                <a:spcPts val="0"/>
              </a:spcBef>
              <a:spcAft>
                <a:spcPts val="205"/>
              </a:spcAft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2E5BEA0-EDF8-CF40-A14C-DDB5BEA02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4004" y="1807246"/>
            <a:ext cx="1557414" cy="1912856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205"/>
              </a:spcAft>
              <a:defRPr sz="546"/>
            </a:lvl1pPr>
            <a:lvl2pPr algn="l">
              <a:defRPr sz="546"/>
            </a:lvl2pPr>
            <a:lvl3pPr algn="l">
              <a:defRPr sz="546"/>
            </a:lvl3pPr>
            <a:lvl4pPr algn="l">
              <a:defRPr sz="546"/>
            </a:lvl4pPr>
            <a:lvl5pPr algn="l">
              <a:defRPr sz="54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BF51A22-E511-B14D-8F82-88F78F7C63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44004" y="1403560"/>
            <a:ext cx="1665040" cy="505397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921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3235B84F-1482-5446-945C-4C9E97B563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1822" y="1403560"/>
            <a:ext cx="1665040" cy="505397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921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CBB54BF2-5077-E14A-8B00-52FA94EBC0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65622" y="1403560"/>
            <a:ext cx="1665040" cy="505397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921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6078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  <p15:guide id="3" pos="1252">
          <p15:clr>
            <a:srgbClr val="FBAE40"/>
          </p15:clr>
        </p15:guide>
        <p15:guide id="4" pos="1134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oxes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2FB2EAF-31DF-6840-B8F3-F292F3D56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21F3F7A-45EF-D643-B67D-5BFF6C8D3F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5749" y="4668882"/>
            <a:ext cx="301746" cy="188578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D99DE854-8C80-0747-8E4A-71FE402221E4}"/>
              </a:ext>
            </a:extLst>
          </p:cNvPr>
          <p:cNvSpPr/>
          <p:nvPr userDrawn="1"/>
        </p:nvSpPr>
        <p:spPr>
          <a:xfrm>
            <a:off x="1257282" y="1178637"/>
            <a:ext cx="1965122" cy="278603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4F8B23B-D805-9649-9556-CF3592009338}"/>
              </a:ext>
            </a:extLst>
          </p:cNvPr>
          <p:cNvSpPr/>
          <p:nvPr userDrawn="1"/>
        </p:nvSpPr>
        <p:spPr>
          <a:xfrm>
            <a:off x="3589563" y="1178637"/>
            <a:ext cx="1965122" cy="278603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E8C59653-C1B1-CD4C-AA02-94DC5C15ACB1}"/>
              </a:ext>
            </a:extLst>
          </p:cNvPr>
          <p:cNvSpPr/>
          <p:nvPr userDrawn="1"/>
        </p:nvSpPr>
        <p:spPr>
          <a:xfrm>
            <a:off x="5918425" y="1178637"/>
            <a:ext cx="1965122" cy="278603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8C5FA84E-30CE-1142-A22A-A5A056B7EF24}"/>
              </a:ext>
            </a:extLst>
          </p:cNvPr>
          <p:cNvSpPr/>
          <p:nvPr userDrawn="1"/>
        </p:nvSpPr>
        <p:spPr>
          <a:xfrm>
            <a:off x="2963677" y="3649381"/>
            <a:ext cx="145564" cy="7191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A3B3471A-BA51-9B43-B8F8-9D918B7E72CF}"/>
              </a:ext>
            </a:extLst>
          </p:cNvPr>
          <p:cNvSpPr/>
          <p:nvPr userDrawn="1"/>
        </p:nvSpPr>
        <p:spPr>
          <a:xfrm>
            <a:off x="2884343" y="3649381"/>
            <a:ext cx="153940" cy="174145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D0F191F-886E-C340-AB29-7EE5300E2D29}"/>
              </a:ext>
            </a:extLst>
          </p:cNvPr>
          <p:cNvSpPr/>
          <p:nvPr userDrawn="1"/>
        </p:nvSpPr>
        <p:spPr>
          <a:xfrm>
            <a:off x="5292540" y="3648191"/>
            <a:ext cx="145564" cy="7191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15ED2BB-5D2B-EE4D-BED4-9A2892DE8C37}"/>
              </a:ext>
            </a:extLst>
          </p:cNvPr>
          <p:cNvSpPr/>
          <p:nvPr userDrawn="1"/>
        </p:nvSpPr>
        <p:spPr>
          <a:xfrm>
            <a:off x="5213206" y="3648191"/>
            <a:ext cx="153940" cy="174145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61071F40-C907-1B49-8A9D-CC623013DF4E}"/>
              </a:ext>
            </a:extLst>
          </p:cNvPr>
          <p:cNvSpPr/>
          <p:nvPr userDrawn="1"/>
        </p:nvSpPr>
        <p:spPr>
          <a:xfrm>
            <a:off x="7621402" y="3648191"/>
            <a:ext cx="145564" cy="7191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6FF9AC17-8359-ED41-AEB5-839218965630}"/>
              </a:ext>
            </a:extLst>
          </p:cNvPr>
          <p:cNvSpPr/>
          <p:nvPr userDrawn="1"/>
        </p:nvSpPr>
        <p:spPr>
          <a:xfrm>
            <a:off x="7542068" y="3648191"/>
            <a:ext cx="153940" cy="174145"/>
          </a:xfrm>
          <a:custGeom>
            <a:avLst/>
            <a:gdLst/>
            <a:ahLst/>
            <a:cxnLst/>
            <a:rect l="l" t="t" r="r" b="b"/>
            <a:pathLst>
              <a:path w="338455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614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FCA99AB-E060-DF46-BE98-B5B525F32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64861" y="1807246"/>
            <a:ext cx="1557414" cy="1912856"/>
          </a:xfrm>
        </p:spPr>
        <p:txBody>
          <a:bodyPr>
            <a:normAutofit/>
          </a:bodyPr>
          <a:lstStyle>
            <a:lvl1pPr marL="60656" indent="-60656" algn="l">
              <a:defRPr lang="en-US" sz="546" b="0" i="0" kern="1200" spc="2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546"/>
            </a:lvl2pPr>
            <a:lvl3pPr algn="l">
              <a:defRPr sz="546"/>
            </a:lvl3pPr>
            <a:lvl4pPr algn="l">
              <a:defRPr sz="546"/>
            </a:lvl4pPr>
            <a:lvl5pPr algn="l">
              <a:defRPr sz="546"/>
            </a:lvl5pPr>
          </a:lstStyle>
          <a:p>
            <a:pPr marL="60656" lvl="0" indent="-60656" algn="l">
              <a:lnSpc>
                <a:spcPct val="120000"/>
              </a:lnSpc>
              <a:spcBef>
                <a:spcPts val="0"/>
              </a:spcBef>
              <a:spcAft>
                <a:spcPts val="205"/>
              </a:spcAft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9F1B2A6-C651-C340-BC66-BFA5452221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63988" y="1807246"/>
            <a:ext cx="1557414" cy="1912856"/>
          </a:xfrm>
        </p:spPr>
        <p:txBody>
          <a:bodyPr>
            <a:normAutofit/>
          </a:bodyPr>
          <a:lstStyle>
            <a:lvl1pPr marL="60656" indent="-60656" algn="l">
              <a:defRPr lang="en-US" sz="546" b="0" i="0" kern="1200" spc="2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546"/>
            </a:lvl2pPr>
            <a:lvl3pPr algn="l">
              <a:defRPr sz="546"/>
            </a:lvl3pPr>
            <a:lvl4pPr algn="l">
              <a:defRPr sz="546"/>
            </a:lvl4pPr>
            <a:lvl5pPr algn="l">
              <a:defRPr sz="546"/>
            </a:lvl5pPr>
          </a:lstStyle>
          <a:p>
            <a:pPr marL="60656" lvl="0" indent="-60656" algn="l">
              <a:lnSpc>
                <a:spcPct val="120000"/>
              </a:lnSpc>
              <a:spcBef>
                <a:spcPts val="0"/>
              </a:spcBef>
              <a:spcAft>
                <a:spcPts val="205"/>
              </a:spcAft>
              <a:buFont typeface="Arial" panose="020B0604020202020204" pitchFamily="34" charset="0"/>
              <a:buChar char="•"/>
              <a:tabLst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2E5BEA0-EDF8-CF40-A14C-DDB5BEA02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4004" y="1807246"/>
            <a:ext cx="1557414" cy="1912856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205"/>
              </a:spcAft>
              <a:defRPr sz="546"/>
            </a:lvl1pPr>
            <a:lvl2pPr algn="l">
              <a:defRPr sz="546"/>
            </a:lvl2pPr>
            <a:lvl3pPr algn="l">
              <a:defRPr sz="546"/>
            </a:lvl3pPr>
            <a:lvl4pPr algn="l">
              <a:defRPr sz="546"/>
            </a:lvl4pPr>
            <a:lvl5pPr algn="l">
              <a:defRPr sz="54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BF51A22-E511-B14D-8F82-88F78F7C63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44004" y="1403560"/>
            <a:ext cx="1665040" cy="505397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921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3235B84F-1482-5446-945C-4C9E97B563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1822" y="1403560"/>
            <a:ext cx="1665040" cy="505397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921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CBB54BF2-5077-E14A-8B00-52FA94EBC0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65622" y="1403560"/>
            <a:ext cx="1665040" cy="505397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921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58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  <p15:guide id="3" pos="1252">
          <p15:clr>
            <a:srgbClr val="FBAE40"/>
          </p15:clr>
        </p15:guide>
        <p15:guide id="4" pos="11344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2FB2EAF-31DF-6840-B8F3-F292F3D56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3" y="0"/>
            <a:ext cx="9144000" cy="5143139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E9451337-8FF4-EF4E-8A46-6E0A5F3F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33" y="778749"/>
            <a:ext cx="7287566" cy="377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92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21F3F7A-45EF-D643-B67D-5BFF6C8D3F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5749" y="4668882"/>
            <a:ext cx="301746" cy="1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93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  <p15:guide id="3" pos="1252">
          <p15:clr>
            <a:srgbClr val="FBAE40"/>
          </p15:clr>
        </p15:guide>
        <p15:guide id="4" pos="11344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2FB2EAF-31DF-6840-B8F3-F292F3D56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3" y="0"/>
            <a:ext cx="9144000" cy="5143139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E9451337-8FF4-EF4E-8A46-6E0A5F3F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33" y="778749"/>
            <a:ext cx="7287566" cy="377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92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743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  <p15:guide id="3" pos="1252">
          <p15:clr>
            <a:srgbClr val="FBAE40"/>
          </p15:clr>
        </p15:guide>
        <p15:guide id="4" pos="11344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6">
            <a:extLst>
              <a:ext uri="{FF2B5EF4-FFF2-40B4-BE49-F238E27FC236}">
                <a16:creationId xmlns:a16="http://schemas.microsoft.com/office/drawing/2014/main" id="{8DB2D349-8FE2-0848-82B2-5C80737E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32" y="778749"/>
            <a:ext cx="7336666" cy="377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92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6EE97E9-8615-5641-BA96-50B5F1568314}"/>
              </a:ext>
            </a:extLst>
          </p:cNvPr>
          <p:cNvSpPr/>
          <p:nvPr/>
        </p:nvSpPr>
        <p:spPr>
          <a:xfrm>
            <a:off x="0" y="361"/>
            <a:ext cx="9144000" cy="5143139"/>
          </a:xfrm>
          <a:custGeom>
            <a:avLst/>
            <a:gdLst>
              <a:gd name="connsiteX0" fmla="*/ 0 w 20104100"/>
              <a:gd name="connsiteY0" fmla="*/ 0 h 11308556"/>
              <a:gd name="connsiteX1" fmla="*/ 0 w 20104100"/>
              <a:gd name="connsiteY1" fmla="*/ 2823788 h 11308556"/>
              <a:gd name="connsiteX2" fmla="*/ 1901618 w 20104100"/>
              <a:gd name="connsiteY2" fmla="*/ 4960896 h 11308556"/>
              <a:gd name="connsiteX3" fmla="*/ 654640 w 20104100"/>
              <a:gd name="connsiteY3" fmla="*/ 4960896 h 11308556"/>
              <a:gd name="connsiteX4" fmla="*/ 654640 w 20104100"/>
              <a:gd name="connsiteY4" fmla="*/ 9676250 h 11308556"/>
              <a:gd name="connsiteX5" fmla="*/ 0 w 20104100"/>
              <a:gd name="connsiteY5" fmla="*/ 9676250 h 11308556"/>
              <a:gd name="connsiteX6" fmla="*/ 0 w 20104100"/>
              <a:gd name="connsiteY6" fmla="*/ 11308556 h 11308556"/>
              <a:gd name="connsiteX7" fmla="*/ 20104100 w 20104100"/>
              <a:gd name="connsiteY7" fmla="*/ 11308556 h 11308556"/>
              <a:gd name="connsiteX8" fmla="*/ 20104100 w 20104100"/>
              <a:gd name="connsiteY8" fmla="*/ 0 h 11308556"/>
              <a:gd name="connsiteX9" fmla="*/ 19378154 w 20104100"/>
              <a:gd name="connsiteY9" fmla="*/ 1879000 h 11308556"/>
              <a:gd name="connsiteX10" fmla="*/ 19295956 w 20104100"/>
              <a:gd name="connsiteY10" fmla="*/ 1879000 h 11308556"/>
              <a:gd name="connsiteX11" fmla="*/ 19295956 w 20104100"/>
              <a:gd name="connsiteY11" fmla="*/ 3928990 h 11308556"/>
              <a:gd name="connsiteX12" fmla="*/ 18537550 w 20104100"/>
              <a:gd name="connsiteY12" fmla="*/ 3928990 h 11308556"/>
              <a:gd name="connsiteX13" fmla="*/ 18537550 w 20104100"/>
              <a:gd name="connsiteY13" fmla="*/ 1879000 h 11308556"/>
              <a:gd name="connsiteX14" fmla="*/ 18005840 w 20104100"/>
              <a:gd name="connsiteY14" fmla="*/ 1879000 h 11308556"/>
              <a:gd name="connsiteX15" fmla="*/ 18916806 w 20104100"/>
              <a:gd name="connsiteY15" fmla="*/ 835263 h 11308556"/>
              <a:gd name="connsiteX16" fmla="*/ 19827774 w 20104100"/>
              <a:gd name="connsiteY16" fmla="*/ 1879000 h 113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04100" h="11308556">
                <a:moveTo>
                  <a:pt x="0" y="0"/>
                </a:moveTo>
                <a:lnTo>
                  <a:pt x="0" y="2823788"/>
                </a:lnTo>
                <a:lnTo>
                  <a:pt x="1901618" y="4960896"/>
                </a:lnTo>
                <a:lnTo>
                  <a:pt x="654640" y="4960896"/>
                </a:lnTo>
                <a:lnTo>
                  <a:pt x="654640" y="9676250"/>
                </a:lnTo>
                <a:lnTo>
                  <a:pt x="0" y="967625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  <a:moveTo>
                  <a:pt x="19378154" y="1879000"/>
                </a:moveTo>
                <a:lnTo>
                  <a:pt x="19295956" y="1879000"/>
                </a:lnTo>
                <a:lnTo>
                  <a:pt x="19295956" y="3928990"/>
                </a:lnTo>
                <a:lnTo>
                  <a:pt x="18537550" y="3928990"/>
                </a:lnTo>
                <a:lnTo>
                  <a:pt x="18537550" y="1879000"/>
                </a:lnTo>
                <a:lnTo>
                  <a:pt x="18005840" y="1879000"/>
                </a:lnTo>
                <a:lnTo>
                  <a:pt x="18916806" y="835263"/>
                </a:lnTo>
                <a:lnTo>
                  <a:pt x="19827774" y="1879000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C7ADA1A-7896-E442-830A-907F10FB58E2}"/>
              </a:ext>
            </a:extLst>
          </p:cNvPr>
          <p:cNvSpPr/>
          <p:nvPr/>
        </p:nvSpPr>
        <p:spPr>
          <a:xfrm>
            <a:off x="0" y="1284623"/>
            <a:ext cx="862012" cy="3114456"/>
          </a:xfrm>
          <a:custGeom>
            <a:avLst/>
            <a:gdLst>
              <a:gd name="connsiteX0" fmla="*/ 654640 w 1895230"/>
              <a:gd name="connsiteY0" fmla="*/ 2137108 h 6847958"/>
              <a:gd name="connsiteX1" fmla="*/ 847409 w 1895230"/>
              <a:gd name="connsiteY1" fmla="*/ 2137108 h 6847958"/>
              <a:gd name="connsiteX2" fmla="*/ 1901618 w 1895230"/>
              <a:gd name="connsiteY2" fmla="*/ 2137108 h 6847958"/>
              <a:gd name="connsiteX3" fmla="*/ 0 w 1895230"/>
              <a:gd name="connsiteY3" fmla="*/ 0 h 6847958"/>
              <a:gd name="connsiteX4" fmla="*/ 0 w 1895230"/>
              <a:gd name="connsiteY4" fmla="*/ 6852462 h 6847958"/>
              <a:gd name="connsiteX5" fmla="*/ 654640 w 1895230"/>
              <a:gd name="connsiteY5" fmla="*/ 6852462 h 6847958"/>
              <a:gd name="connsiteX6" fmla="*/ 654640 w 1895230"/>
              <a:gd name="connsiteY6" fmla="*/ 2137108 h 68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230" h="6847958">
                <a:moveTo>
                  <a:pt x="654640" y="2137108"/>
                </a:moveTo>
                <a:lnTo>
                  <a:pt x="847409" y="2137108"/>
                </a:lnTo>
                <a:lnTo>
                  <a:pt x="1901618" y="2137108"/>
                </a:lnTo>
                <a:lnTo>
                  <a:pt x="0" y="0"/>
                </a:lnTo>
                <a:lnTo>
                  <a:pt x="0" y="6852462"/>
                </a:lnTo>
                <a:lnTo>
                  <a:pt x="654640" y="6852462"/>
                </a:lnTo>
                <a:lnTo>
                  <a:pt x="654640" y="2137108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</p:spTree>
    <p:extLst>
      <p:ext uri="{BB962C8B-B14F-4D97-AF65-F5344CB8AC3E}">
        <p14:creationId xmlns:p14="http://schemas.microsoft.com/office/powerpoint/2010/main" val="400458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1274">
          <p15:clr>
            <a:srgbClr val="FBAE40"/>
          </p15:clr>
        </p15:guide>
        <p15:guide id="3" pos="1141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>
            <a:extLst>
              <a:ext uri="{FF2B5EF4-FFF2-40B4-BE49-F238E27FC236}">
                <a16:creationId xmlns:a16="http://schemas.microsoft.com/office/drawing/2014/main" id="{E9451337-8FF4-EF4E-8A46-6E0A5F3F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32" y="778749"/>
            <a:ext cx="7326574" cy="377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92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491DB7-69A3-B84A-82AC-7B7CD0BFD7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7396" y="1156638"/>
            <a:ext cx="7342493" cy="3700952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2E9D9F6-A0E4-194A-A38F-FFDF9429E665}"/>
              </a:ext>
            </a:extLst>
          </p:cNvPr>
          <p:cNvSpPr/>
          <p:nvPr/>
        </p:nvSpPr>
        <p:spPr>
          <a:xfrm>
            <a:off x="1493" y="0"/>
            <a:ext cx="9144000" cy="5143139"/>
          </a:xfrm>
          <a:custGeom>
            <a:avLst/>
            <a:gdLst>
              <a:gd name="connsiteX0" fmla="*/ 0 w 20104100"/>
              <a:gd name="connsiteY0" fmla="*/ 0 h 11308556"/>
              <a:gd name="connsiteX1" fmla="*/ 0 w 20104100"/>
              <a:gd name="connsiteY1" fmla="*/ 2823788 h 11308556"/>
              <a:gd name="connsiteX2" fmla="*/ 1901618 w 20104100"/>
              <a:gd name="connsiteY2" fmla="*/ 4960896 h 11308556"/>
              <a:gd name="connsiteX3" fmla="*/ 654640 w 20104100"/>
              <a:gd name="connsiteY3" fmla="*/ 4960896 h 11308556"/>
              <a:gd name="connsiteX4" fmla="*/ 654640 w 20104100"/>
              <a:gd name="connsiteY4" fmla="*/ 9676250 h 11308556"/>
              <a:gd name="connsiteX5" fmla="*/ 0 w 20104100"/>
              <a:gd name="connsiteY5" fmla="*/ 9676250 h 11308556"/>
              <a:gd name="connsiteX6" fmla="*/ 0 w 20104100"/>
              <a:gd name="connsiteY6" fmla="*/ 11308556 h 11308556"/>
              <a:gd name="connsiteX7" fmla="*/ 20104100 w 20104100"/>
              <a:gd name="connsiteY7" fmla="*/ 11308556 h 11308556"/>
              <a:gd name="connsiteX8" fmla="*/ 20104100 w 20104100"/>
              <a:gd name="connsiteY8" fmla="*/ 0 h 11308556"/>
              <a:gd name="connsiteX9" fmla="*/ 19378154 w 20104100"/>
              <a:gd name="connsiteY9" fmla="*/ 1879000 h 11308556"/>
              <a:gd name="connsiteX10" fmla="*/ 19295956 w 20104100"/>
              <a:gd name="connsiteY10" fmla="*/ 1879000 h 11308556"/>
              <a:gd name="connsiteX11" fmla="*/ 19295956 w 20104100"/>
              <a:gd name="connsiteY11" fmla="*/ 3928990 h 11308556"/>
              <a:gd name="connsiteX12" fmla="*/ 18537550 w 20104100"/>
              <a:gd name="connsiteY12" fmla="*/ 3928990 h 11308556"/>
              <a:gd name="connsiteX13" fmla="*/ 18537550 w 20104100"/>
              <a:gd name="connsiteY13" fmla="*/ 1879000 h 11308556"/>
              <a:gd name="connsiteX14" fmla="*/ 18005840 w 20104100"/>
              <a:gd name="connsiteY14" fmla="*/ 1879000 h 11308556"/>
              <a:gd name="connsiteX15" fmla="*/ 18916806 w 20104100"/>
              <a:gd name="connsiteY15" fmla="*/ 835263 h 11308556"/>
              <a:gd name="connsiteX16" fmla="*/ 19827774 w 20104100"/>
              <a:gd name="connsiteY16" fmla="*/ 1879000 h 113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04100" h="11308556">
                <a:moveTo>
                  <a:pt x="0" y="0"/>
                </a:moveTo>
                <a:lnTo>
                  <a:pt x="0" y="2823788"/>
                </a:lnTo>
                <a:lnTo>
                  <a:pt x="1901618" y="4960896"/>
                </a:lnTo>
                <a:lnTo>
                  <a:pt x="654640" y="4960896"/>
                </a:lnTo>
                <a:lnTo>
                  <a:pt x="654640" y="9676250"/>
                </a:lnTo>
                <a:lnTo>
                  <a:pt x="0" y="967625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  <a:moveTo>
                  <a:pt x="19378154" y="1879000"/>
                </a:moveTo>
                <a:lnTo>
                  <a:pt x="19295956" y="1879000"/>
                </a:lnTo>
                <a:lnTo>
                  <a:pt x="19295956" y="3928990"/>
                </a:lnTo>
                <a:lnTo>
                  <a:pt x="18537550" y="3928990"/>
                </a:lnTo>
                <a:lnTo>
                  <a:pt x="18537550" y="1879000"/>
                </a:lnTo>
                <a:lnTo>
                  <a:pt x="18005840" y="1879000"/>
                </a:lnTo>
                <a:lnTo>
                  <a:pt x="18916806" y="835263"/>
                </a:lnTo>
                <a:lnTo>
                  <a:pt x="19827774" y="1879000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0597540-0E30-E44C-8F97-D3E9B1F82171}"/>
              </a:ext>
            </a:extLst>
          </p:cNvPr>
          <p:cNvSpPr/>
          <p:nvPr/>
        </p:nvSpPr>
        <p:spPr>
          <a:xfrm>
            <a:off x="1492" y="1284262"/>
            <a:ext cx="862012" cy="3114456"/>
          </a:xfrm>
          <a:custGeom>
            <a:avLst/>
            <a:gdLst>
              <a:gd name="connsiteX0" fmla="*/ 654640 w 1895230"/>
              <a:gd name="connsiteY0" fmla="*/ 2137108 h 6847958"/>
              <a:gd name="connsiteX1" fmla="*/ 847409 w 1895230"/>
              <a:gd name="connsiteY1" fmla="*/ 2137108 h 6847958"/>
              <a:gd name="connsiteX2" fmla="*/ 1901618 w 1895230"/>
              <a:gd name="connsiteY2" fmla="*/ 2137108 h 6847958"/>
              <a:gd name="connsiteX3" fmla="*/ 0 w 1895230"/>
              <a:gd name="connsiteY3" fmla="*/ 0 h 6847958"/>
              <a:gd name="connsiteX4" fmla="*/ 0 w 1895230"/>
              <a:gd name="connsiteY4" fmla="*/ 6852462 h 6847958"/>
              <a:gd name="connsiteX5" fmla="*/ 654640 w 1895230"/>
              <a:gd name="connsiteY5" fmla="*/ 6852462 h 6847958"/>
              <a:gd name="connsiteX6" fmla="*/ 654640 w 1895230"/>
              <a:gd name="connsiteY6" fmla="*/ 2137108 h 68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230" h="6847958">
                <a:moveTo>
                  <a:pt x="654640" y="2137108"/>
                </a:moveTo>
                <a:lnTo>
                  <a:pt x="847409" y="2137108"/>
                </a:lnTo>
                <a:lnTo>
                  <a:pt x="1901618" y="2137108"/>
                </a:lnTo>
                <a:lnTo>
                  <a:pt x="0" y="0"/>
                </a:lnTo>
                <a:lnTo>
                  <a:pt x="0" y="6852462"/>
                </a:lnTo>
                <a:lnTo>
                  <a:pt x="654640" y="6852462"/>
                </a:lnTo>
                <a:lnTo>
                  <a:pt x="654640" y="2137108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</p:spTree>
    <p:extLst>
      <p:ext uri="{BB962C8B-B14F-4D97-AF65-F5344CB8AC3E}">
        <p14:creationId xmlns:p14="http://schemas.microsoft.com/office/powerpoint/2010/main" val="3347737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  <p15:guide id="2" pos="1229">
          <p15:clr>
            <a:srgbClr val="FBAE40"/>
          </p15:clr>
        </p15:guide>
        <p15:guide id="3" pos="1141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A6DFA681-259E-AD4D-BF16-05A8243CCEB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19888" y="1179826"/>
          <a:ext cx="7320109" cy="360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46">
                  <a:extLst>
                    <a:ext uri="{9D8B030D-6E8A-4147-A177-3AD203B41FA5}">
                      <a16:colId xmlns:a16="http://schemas.microsoft.com/office/drawing/2014/main" val="1619126657"/>
                    </a:ext>
                  </a:extLst>
                </a:gridCol>
                <a:gridCol w="1659366">
                  <a:extLst>
                    <a:ext uri="{9D8B030D-6E8A-4147-A177-3AD203B41FA5}">
                      <a16:colId xmlns:a16="http://schemas.microsoft.com/office/drawing/2014/main" val="893913735"/>
                    </a:ext>
                  </a:extLst>
                </a:gridCol>
                <a:gridCol w="1659366">
                  <a:extLst>
                    <a:ext uri="{9D8B030D-6E8A-4147-A177-3AD203B41FA5}">
                      <a16:colId xmlns:a16="http://schemas.microsoft.com/office/drawing/2014/main" val="1920519843"/>
                    </a:ext>
                  </a:extLst>
                </a:gridCol>
                <a:gridCol w="1659366">
                  <a:extLst>
                    <a:ext uri="{9D8B030D-6E8A-4147-A177-3AD203B41FA5}">
                      <a16:colId xmlns:a16="http://schemas.microsoft.com/office/drawing/2014/main" val="2479878562"/>
                    </a:ext>
                  </a:extLst>
                </a:gridCol>
                <a:gridCol w="1659366">
                  <a:extLst>
                    <a:ext uri="{9D8B030D-6E8A-4147-A177-3AD203B41FA5}">
                      <a16:colId xmlns:a16="http://schemas.microsoft.com/office/drawing/2014/main" val="1937586290"/>
                    </a:ext>
                  </a:extLst>
                </a:gridCol>
              </a:tblGrid>
              <a:tr h="259364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1590" marR="41590" marT="20793" marB="20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i="0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Inspire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1590" marR="41590" marT="20793" marB="2079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Validate</a:t>
                      </a:r>
                    </a:p>
                  </a:txBody>
                  <a:tcPr marL="41590" marR="41590" marT="20793" marB="2079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Facilitate</a:t>
                      </a:r>
                      <a:endParaRPr lang="en-GB" sz="1300" b="1" i="0" u="sng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0" marR="41590" marT="20793" marB="2079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i="0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Confirm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41590" marR="41590" marT="20793" marB="2079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85794"/>
                  </a:ext>
                </a:extLst>
              </a:tr>
              <a:tr h="836159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i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0" marR="41590" marT="20793" marB="20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1288" marR="5080" lvl="0" indent="-128588" algn="l" defTabSz="914400" rtl="0" eaLnBrk="1" fontAlgn="auto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  <a:sym typeface="Arial"/>
                      </a:endParaRPr>
                    </a:p>
                  </a:txBody>
                  <a:tcPr marL="41590" marR="41590" marT="20793" marB="20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7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41590" marR="41590" marT="20793" marB="20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7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41590" marR="41590" marT="20793" marB="20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7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41590" marR="41590" marT="20793" marB="20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942537"/>
                  </a:ext>
                </a:extLst>
              </a:tr>
              <a:tr h="836159">
                <a:tc>
                  <a:txBody>
                    <a:bodyPr/>
                    <a:lstStyle/>
                    <a:p>
                      <a:endParaRPr lang="en-US" sz="800" b="1" i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0" marR="41590" marT="20793" marB="20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7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41590" marR="41590" marT="20793" marB="20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7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41590" marR="41590" marT="20793" marB="20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7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41590" marR="41590" marT="20793" marB="20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7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41590" marR="41590" marT="20793" marB="20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390611"/>
                  </a:ext>
                </a:extLst>
              </a:tr>
              <a:tr h="836159">
                <a:tc>
                  <a:txBody>
                    <a:bodyPr/>
                    <a:lstStyle/>
                    <a:p>
                      <a:endParaRPr lang="en-US" sz="800" b="1" i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0" marR="41590" marT="20793" marB="20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7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41590" marR="41590" marT="20793" marB="20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7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41590" marR="41590" marT="20793" marB="20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7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41590" marR="41590" marT="20793" marB="20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7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41590" marR="41590" marT="20793" marB="20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291403"/>
                  </a:ext>
                </a:extLst>
              </a:tr>
              <a:tr h="836159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i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90" marR="41590" marT="20793" marB="20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7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41590" marR="41590" marT="20793" marB="20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7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41590" marR="41590" marT="20793" marB="20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7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41590" marR="41590" marT="20793" marB="20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7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41590" marR="41590" marT="20793" marB="20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953073"/>
                  </a:ext>
                </a:extLst>
              </a:tr>
            </a:tbl>
          </a:graphicData>
        </a:graphic>
      </p:graphicFrame>
      <p:sp>
        <p:nvSpPr>
          <p:cNvPr id="37" name="Title 6">
            <a:extLst>
              <a:ext uri="{FF2B5EF4-FFF2-40B4-BE49-F238E27FC236}">
                <a16:creationId xmlns:a16="http://schemas.microsoft.com/office/drawing/2014/main" id="{8DB2D349-8FE2-0848-82B2-5C80737E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32" y="778749"/>
            <a:ext cx="7336666" cy="377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92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505308B-E066-664A-A8A4-AEABF5277ADA}"/>
              </a:ext>
            </a:extLst>
          </p:cNvPr>
          <p:cNvGrpSpPr/>
          <p:nvPr userDrawn="1"/>
        </p:nvGrpSpPr>
        <p:grpSpPr>
          <a:xfrm>
            <a:off x="3159200" y="1234250"/>
            <a:ext cx="179895" cy="162145"/>
            <a:chOff x="12309997" y="288558"/>
            <a:chExt cx="828573" cy="746876"/>
          </a:xfrm>
          <a:solidFill>
            <a:schemeClr val="bg1"/>
          </a:solidFill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DA46ED18-C66D-6C4A-8903-B6E1AB3DF78A}"/>
                </a:ext>
              </a:extLst>
            </p:cNvPr>
            <p:cNvSpPr/>
            <p:nvPr userDrawn="1"/>
          </p:nvSpPr>
          <p:spPr>
            <a:xfrm rot="5400000">
              <a:off x="12123901" y="474667"/>
              <a:ext cx="746863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14" dirty="0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7F6D5E6A-D6F6-4244-A3F8-C6E9B1C35812}"/>
                </a:ext>
              </a:extLst>
            </p:cNvPr>
            <p:cNvSpPr/>
            <p:nvPr userDrawn="1"/>
          </p:nvSpPr>
          <p:spPr>
            <a:xfrm rot="5400000">
              <a:off x="12577801" y="474656"/>
              <a:ext cx="746868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14" dirty="0"/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CB2C4FB3-3D29-714F-8DBE-6D04E24B8C87}"/>
              </a:ext>
            </a:extLst>
          </p:cNvPr>
          <p:cNvSpPr/>
          <p:nvPr userDrawn="1"/>
        </p:nvSpPr>
        <p:spPr>
          <a:xfrm>
            <a:off x="0" y="361"/>
            <a:ext cx="9144000" cy="5143139"/>
          </a:xfrm>
          <a:custGeom>
            <a:avLst/>
            <a:gdLst>
              <a:gd name="connsiteX0" fmla="*/ 0 w 20104100"/>
              <a:gd name="connsiteY0" fmla="*/ 0 h 11308556"/>
              <a:gd name="connsiteX1" fmla="*/ 0 w 20104100"/>
              <a:gd name="connsiteY1" fmla="*/ 2823788 h 11308556"/>
              <a:gd name="connsiteX2" fmla="*/ 1901618 w 20104100"/>
              <a:gd name="connsiteY2" fmla="*/ 4960896 h 11308556"/>
              <a:gd name="connsiteX3" fmla="*/ 654640 w 20104100"/>
              <a:gd name="connsiteY3" fmla="*/ 4960896 h 11308556"/>
              <a:gd name="connsiteX4" fmla="*/ 654640 w 20104100"/>
              <a:gd name="connsiteY4" fmla="*/ 9676250 h 11308556"/>
              <a:gd name="connsiteX5" fmla="*/ 0 w 20104100"/>
              <a:gd name="connsiteY5" fmla="*/ 9676250 h 11308556"/>
              <a:gd name="connsiteX6" fmla="*/ 0 w 20104100"/>
              <a:gd name="connsiteY6" fmla="*/ 11308556 h 11308556"/>
              <a:gd name="connsiteX7" fmla="*/ 20104100 w 20104100"/>
              <a:gd name="connsiteY7" fmla="*/ 11308556 h 11308556"/>
              <a:gd name="connsiteX8" fmla="*/ 20104100 w 20104100"/>
              <a:gd name="connsiteY8" fmla="*/ 0 h 11308556"/>
              <a:gd name="connsiteX9" fmla="*/ 19378154 w 20104100"/>
              <a:gd name="connsiteY9" fmla="*/ 1879000 h 11308556"/>
              <a:gd name="connsiteX10" fmla="*/ 19295956 w 20104100"/>
              <a:gd name="connsiteY10" fmla="*/ 1879000 h 11308556"/>
              <a:gd name="connsiteX11" fmla="*/ 19295956 w 20104100"/>
              <a:gd name="connsiteY11" fmla="*/ 3928990 h 11308556"/>
              <a:gd name="connsiteX12" fmla="*/ 18537550 w 20104100"/>
              <a:gd name="connsiteY12" fmla="*/ 3928990 h 11308556"/>
              <a:gd name="connsiteX13" fmla="*/ 18537550 w 20104100"/>
              <a:gd name="connsiteY13" fmla="*/ 1879000 h 11308556"/>
              <a:gd name="connsiteX14" fmla="*/ 18005840 w 20104100"/>
              <a:gd name="connsiteY14" fmla="*/ 1879000 h 11308556"/>
              <a:gd name="connsiteX15" fmla="*/ 18916806 w 20104100"/>
              <a:gd name="connsiteY15" fmla="*/ 835263 h 11308556"/>
              <a:gd name="connsiteX16" fmla="*/ 19827774 w 20104100"/>
              <a:gd name="connsiteY16" fmla="*/ 1879000 h 113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04100" h="11308556">
                <a:moveTo>
                  <a:pt x="0" y="0"/>
                </a:moveTo>
                <a:lnTo>
                  <a:pt x="0" y="2823788"/>
                </a:lnTo>
                <a:lnTo>
                  <a:pt x="1901618" y="4960896"/>
                </a:lnTo>
                <a:lnTo>
                  <a:pt x="654640" y="4960896"/>
                </a:lnTo>
                <a:lnTo>
                  <a:pt x="654640" y="9676250"/>
                </a:lnTo>
                <a:lnTo>
                  <a:pt x="0" y="967625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  <a:moveTo>
                  <a:pt x="19378154" y="1879000"/>
                </a:moveTo>
                <a:lnTo>
                  <a:pt x="19295956" y="1879000"/>
                </a:lnTo>
                <a:lnTo>
                  <a:pt x="19295956" y="3928990"/>
                </a:lnTo>
                <a:lnTo>
                  <a:pt x="18537550" y="3928990"/>
                </a:lnTo>
                <a:lnTo>
                  <a:pt x="18537550" y="1879000"/>
                </a:lnTo>
                <a:lnTo>
                  <a:pt x="18005840" y="1879000"/>
                </a:lnTo>
                <a:lnTo>
                  <a:pt x="18916806" y="835263"/>
                </a:lnTo>
                <a:lnTo>
                  <a:pt x="19827774" y="1879000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F5057D3-C181-BF4B-9700-678E2D72DF3E}"/>
              </a:ext>
            </a:extLst>
          </p:cNvPr>
          <p:cNvSpPr/>
          <p:nvPr userDrawn="1"/>
        </p:nvSpPr>
        <p:spPr>
          <a:xfrm>
            <a:off x="0" y="1284623"/>
            <a:ext cx="862012" cy="3114456"/>
          </a:xfrm>
          <a:custGeom>
            <a:avLst/>
            <a:gdLst>
              <a:gd name="connsiteX0" fmla="*/ 654640 w 1895230"/>
              <a:gd name="connsiteY0" fmla="*/ 2137108 h 6847958"/>
              <a:gd name="connsiteX1" fmla="*/ 847409 w 1895230"/>
              <a:gd name="connsiteY1" fmla="*/ 2137108 h 6847958"/>
              <a:gd name="connsiteX2" fmla="*/ 1901618 w 1895230"/>
              <a:gd name="connsiteY2" fmla="*/ 2137108 h 6847958"/>
              <a:gd name="connsiteX3" fmla="*/ 0 w 1895230"/>
              <a:gd name="connsiteY3" fmla="*/ 0 h 6847958"/>
              <a:gd name="connsiteX4" fmla="*/ 0 w 1895230"/>
              <a:gd name="connsiteY4" fmla="*/ 6852462 h 6847958"/>
              <a:gd name="connsiteX5" fmla="*/ 654640 w 1895230"/>
              <a:gd name="connsiteY5" fmla="*/ 6852462 h 6847958"/>
              <a:gd name="connsiteX6" fmla="*/ 654640 w 1895230"/>
              <a:gd name="connsiteY6" fmla="*/ 2137108 h 68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230" h="6847958">
                <a:moveTo>
                  <a:pt x="654640" y="2137108"/>
                </a:moveTo>
                <a:lnTo>
                  <a:pt x="847409" y="2137108"/>
                </a:lnTo>
                <a:lnTo>
                  <a:pt x="1901618" y="2137108"/>
                </a:lnTo>
                <a:lnTo>
                  <a:pt x="0" y="0"/>
                </a:lnTo>
                <a:lnTo>
                  <a:pt x="0" y="6852462"/>
                </a:lnTo>
                <a:lnTo>
                  <a:pt x="654640" y="6852462"/>
                </a:lnTo>
                <a:lnTo>
                  <a:pt x="654640" y="2137108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0640D5-9628-104E-91F3-60CB00D3BD2B}"/>
              </a:ext>
            </a:extLst>
          </p:cNvPr>
          <p:cNvGrpSpPr/>
          <p:nvPr userDrawn="1"/>
        </p:nvGrpSpPr>
        <p:grpSpPr>
          <a:xfrm>
            <a:off x="4822796" y="1234250"/>
            <a:ext cx="179895" cy="162145"/>
            <a:chOff x="12309997" y="288558"/>
            <a:chExt cx="828573" cy="746876"/>
          </a:xfrm>
          <a:solidFill>
            <a:schemeClr val="bg1"/>
          </a:solidFill>
        </p:grpSpPr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92C309A9-A165-F345-B002-7F0E831C8BD3}"/>
                </a:ext>
              </a:extLst>
            </p:cNvPr>
            <p:cNvSpPr/>
            <p:nvPr userDrawn="1"/>
          </p:nvSpPr>
          <p:spPr>
            <a:xfrm rot="5400000">
              <a:off x="12123901" y="474667"/>
              <a:ext cx="746863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14" dirty="0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06D2B0EF-F3B7-1C4B-968E-0838378F2663}"/>
                </a:ext>
              </a:extLst>
            </p:cNvPr>
            <p:cNvSpPr/>
            <p:nvPr userDrawn="1"/>
          </p:nvSpPr>
          <p:spPr>
            <a:xfrm rot="5400000">
              <a:off x="12577801" y="474656"/>
              <a:ext cx="746868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14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76548E-388A-A342-BFD2-E4766BAA02D0}"/>
              </a:ext>
            </a:extLst>
          </p:cNvPr>
          <p:cNvGrpSpPr/>
          <p:nvPr userDrawn="1"/>
        </p:nvGrpSpPr>
        <p:grpSpPr>
          <a:xfrm>
            <a:off x="6486391" y="1234250"/>
            <a:ext cx="179895" cy="162145"/>
            <a:chOff x="12309997" y="288558"/>
            <a:chExt cx="828573" cy="746876"/>
          </a:xfrm>
          <a:solidFill>
            <a:schemeClr val="bg1"/>
          </a:solidFill>
        </p:grpSpPr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FBFCF5A6-B16B-0641-8F59-9BB755408693}"/>
                </a:ext>
              </a:extLst>
            </p:cNvPr>
            <p:cNvSpPr/>
            <p:nvPr userDrawn="1"/>
          </p:nvSpPr>
          <p:spPr>
            <a:xfrm rot="5400000">
              <a:off x="12123901" y="474667"/>
              <a:ext cx="746863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14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EA5C2382-BE64-9641-A1BF-6A4C1D473D21}"/>
                </a:ext>
              </a:extLst>
            </p:cNvPr>
            <p:cNvSpPr/>
            <p:nvPr userDrawn="1"/>
          </p:nvSpPr>
          <p:spPr>
            <a:xfrm rot="5400000">
              <a:off x="12577801" y="474656"/>
              <a:ext cx="746868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14" dirty="0"/>
            </a:p>
          </p:txBody>
        </p:sp>
      </p:grpSp>
    </p:spTree>
    <p:extLst>
      <p:ext uri="{BB962C8B-B14F-4D97-AF65-F5344CB8AC3E}">
        <p14:creationId xmlns:p14="http://schemas.microsoft.com/office/powerpoint/2010/main" val="246058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1274">
          <p15:clr>
            <a:srgbClr val="FBAE40"/>
          </p15:clr>
        </p15:guide>
        <p15:guide id="3" pos="1141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4B7254-62EE-E640-97B6-D6186E17F8E8}"/>
              </a:ext>
            </a:extLst>
          </p:cNvPr>
          <p:cNvSpPr/>
          <p:nvPr userDrawn="1"/>
        </p:nvSpPr>
        <p:spPr>
          <a:xfrm>
            <a:off x="919888" y="1156497"/>
            <a:ext cx="1633270" cy="3048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4" b="1" i="0" u="sng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Inspire</a:t>
            </a:r>
            <a:endParaRPr lang="en-US" sz="614" dirty="0">
              <a:solidFill>
                <a:schemeClr val="bg1"/>
              </a:solidFill>
            </a:endParaRPr>
          </a:p>
        </p:txBody>
      </p:sp>
      <p:sp>
        <p:nvSpPr>
          <p:cNvPr id="37" name="Title 6">
            <a:extLst>
              <a:ext uri="{FF2B5EF4-FFF2-40B4-BE49-F238E27FC236}">
                <a16:creationId xmlns:a16="http://schemas.microsoft.com/office/drawing/2014/main" id="{8DB2D349-8FE2-0848-82B2-5C80737E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32" y="778749"/>
            <a:ext cx="7336666" cy="377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92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22B4F8B-80F4-C549-B4CD-0343A731BC5D}"/>
              </a:ext>
            </a:extLst>
          </p:cNvPr>
          <p:cNvGrpSpPr/>
          <p:nvPr userDrawn="1"/>
        </p:nvGrpSpPr>
        <p:grpSpPr>
          <a:xfrm>
            <a:off x="2608955" y="1234247"/>
            <a:ext cx="3945117" cy="162146"/>
            <a:chOff x="5440196" y="2878205"/>
            <a:chExt cx="8673779" cy="35652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505308B-E066-664A-A8A4-AEABF5277ADA}"/>
                </a:ext>
              </a:extLst>
            </p:cNvPr>
            <p:cNvGrpSpPr/>
            <p:nvPr userDrawn="1"/>
          </p:nvGrpSpPr>
          <p:grpSpPr>
            <a:xfrm>
              <a:off x="5440196" y="2878210"/>
              <a:ext cx="379355" cy="356515"/>
              <a:chOff x="11371522" y="288563"/>
              <a:chExt cx="794711" cy="746865"/>
            </a:xfrm>
          </p:grpSpPr>
          <p:sp>
            <p:nvSpPr>
              <p:cNvPr id="4" name="Triangle 3">
                <a:extLst>
                  <a:ext uri="{FF2B5EF4-FFF2-40B4-BE49-F238E27FC236}">
                    <a16:creationId xmlns:a16="http://schemas.microsoft.com/office/drawing/2014/main" id="{DA46ED18-C66D-6C4A-8903-B6E1AB3DF78A}"/>
                  </a:ext>
                </a:extLst>
              </p:cNvPr>
              <p:cNvSpPr/>
              <p:nvPr userDrawn="1"/>
            </p:nvSpPr>
            <p:spPr>
              <a:xfrm rot="5400000">
                <a:off x="11185426" y="474660"/>
                <a:ext cx="746864" cy="37467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14" dirty="0"/>
              </a:p>
            </p:txBody>
          </p:sp>
          <p:sp>
            <p:nvSpPr>
              <p:cNvPr id="39" name="Triangle 38">
                <a:extLst>
                  <a:ext uri="{FF2B5EF4-FFF2-40B4-BE49-F238E27FC236}">
                    <a16:creationId xmlns:a16="http://schemas.microsoft.com/office/drawing/2014/main" id="{7F6D5E6A-D6F6-4244-A3F8-C6E9B1C35812}"/>
                  </a:ext>
                </a:extLst>
              </p:cNvPr>
              <p:cNvSpPr/>
              <p:nvPr userDrawn="1"/>
            </p:nvSpPr>
            <p:spPr>
              <a:xfrm rot="5400000">
                <a:off x="11605466" y="474659"/>
                <a:ext cx="746863" cy="37467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14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E970D3D-E123-014A-99D4-ABED9416F4CF}"/>
                </a:ext>
              </a:extLst>
            </p:cNvPr>
            <p:cNvGrpSpPr/>
            <p:nvPr userDrawn="1"/>
          </p:nvGrpSpPr>
          <p:grpSpPr>
            <a:xfrm>
              <a:off x="9586303" y="2878205"/>
              <a:ext cx="379369" cy="356514"/>
              <a:chOff x="12595372" y="288558"/>
              <a:chExt cx="794745" cy="746867"/>
            </a:xfrm>
          </p:grpSpPr>
          <p:sp>
            <p:nvSpPr>
              <p:cNvPr id="42" name="Triangle 41">
                <a:extLst>
                  <a:ext uri="{FF2B5EF4-FFF2-40B4-BE49-F238E27FC236}">
                    <a16:creationId xmlns:a16="http://schemas.microsoft.com/office/drawing/2014/main" id="{1822DC7E-14D0-7F47-92B4-69BC9D9F4723}"/>
                  </a:ext>
                </a:extLst>
              </p:cNvPr>
              <p:cNvSpPr/>
              <p:nvPr userDrawn="1"/>
            </p:nvSpPr>
            <p:spPr>
              <a:xfrm rot="5400000">
                <a:off x="12409274" y="474656"/>
                <a:ext cx="746867" cy="37467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14" dirty="0"/>
              </a:p>
            </p:txBody>
          </p:sp>
          <p:sp>
            <p:nvSpPr>
              <p:cNvPr id="43" name="Triangle 42">
                <a:extLst>
                  <a:ext uri="{FF2B5EF4-FFF2-40B4-BE49-F238E27FC236}">
                    <a16:creationId xmlns:a16="http://schemas.microsoft.com/office/drawing/2014/main" id="{37C1F203-CF0B-314E-A275-DF47E487F1B8}"/>
                  </a:ext>
                </a:extLst>
              </p:cNvPr>
              <p:cNvSpPr/>
              <p:nvPr userDrawn="1"/>
            </p:nvSpPr>
            <p:spPr>
              <a:xfrm rot="5400000">
                <a:off x="12829348" y="474656"/>
                <a:ext cx="746867" cy="37467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14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E73408E-CD4C-4B47-BB68-AB308A82C25D}"/>
                </a:ext>
              </a:extLst>
            </p:cNvPr>
            <p:cNvGrpSpPr/>
            <p:nvPr userDrawn="1"/>
          </p:nvGrpSpPr>
          <p:grpSpPr>
            <a:xfrm>
              <a:off x="13734631" y="2878210"/>
              <a:ext cx="379344" cy="356515"/>
              <a:chOff x="13845295" y="288563"/>
              <a:chExt cx="794690" cy="746864"/>
            </a:xfrm>
          </p:grpSpPr>
          <p:sp>
            <p:nvSpPr>
              <p:cNvPr id="46" name="Triangle 45">
                <a:extLst>
                  <a:ext uri="{FF2B5EF4-FFF2-40B4-BE49-F238E27FC236}">
                    <a16:creationId xmlns:a16="http://schemas.microsoft.com/office/drawing/2014/main" id="{282426C5-B5E4-0248-BC07-64CBED5EC04A}"/>
                  </a:ext>
                </a:extLst>
              </p:cNvPr>
              <p:cNvSpPr/>
              <p:nvPr userDrawn="1"/>
            </p:nvSpPr>
            <p:spPr>
              <a:xfrm rot="5400000">
                <a:off x="13659199" y="474659"/>
                <a:ext cx="746864" cy="37467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14" dirty="0"/>
              </a:p>
            </p:txBody>
          </p:sp>
          <p:sp>
            <p:nvSpPr>
              <p:cNvPr id="47" name="Triangle 46">
                <a:extLst>
                  <a:ext uri="{FF2B5EF4-FFF2-40B4-BE49-F238E27FC236}">
                    <a16:creationId xmlns:a16="http://schemas.microsoft.com/office/drawing/2014/main" id="{9ADD8E2C-E5C9-D74A-9555-2B82F5458CC5}"/>
                  </a:ext>
                </a:extLst>
              </p:cNvPr>
              <p:cNvSpPr/>
              <p:nvPr userDrawn="1"/>
            </p:nvSpPr>
            <p:spPr>
              <a:xfrm rot="5400000">
                <a:off x="14079217" y="474659"/>
                <a:ext cx="746864" cy="37467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14" dirty="0"/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8A02005-7511-894A-8AA2-6623CC932EFD}"/>
              </a:ext>
            </a:extLst>
          </p:cNvPr>
          <p:cNvSpPr/>
          <p:nvPr userDrawn="1"/>
        </p:nvSpPr>
        <p:spPr>
          <a:xfrm>
            <a:off x="2817142" y="1156497"/>
            <a:ext cx="1633270" cy="3048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4" b="1" i="0" u="sng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Validate</a:t>
            </a:r>
            <a:endParaRPr lang="en-US" sz="614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9A5E15-BC96-E24D-A3A7-81E7F6CCBF10}"/>
              </a:ext>
            </a:extLst>
          </p:cNvPr>
          <p:cNvSpPr/>
          <p:nvPr userDrawn="1"/>
        </p:nvSpPr>
        <p:spPr>
          <a:xfrm>
            <a:off x="4714396" y="1156497"/>
            <a:ext cx="1633270" cy="3048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4" b="1" i="0" u="sng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Facilitate</a:t>
            </a:r>
            <a:endParaRPr lang="en-US" sz="614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5A9674-CBB7-7B4B-9BD3-FB6C09E87455}"/>
              </a:ext>
            </a:extLst>
          </p:cNvPr>
          <p:cNvSpPr/>
          <p:nvPr userDrawn="1"/>
        </p:nvSpPr>
        <p:spPr>
          <a:xfrm>
            <a:off x="6611651" y="1156497"/>
            <a:ext cx="1633270" cy="3048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14" b="1" i="0" u="sng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Confirm</a:t>
            </a:r>
            <a:endParaRPr lang="en-US" sz="614" dirty="0">
              <a:solidFill>
                <a:schemeClr val="bg1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6EE97E9-8615-5641-BA96-50B5F1568314}"/>
              </a:ext>
            </a:extLst>
          </p:cNvPr>
          <p:cNvSpPr/>
          <p:nvPr/>
        </p:nvSpPr>
        <p:spPr>
          <a:xfrm>
            <a:off x="0" y="361"/>
            <a:ext cx="9144000" cy="5143139"/>
          </a:xfrm>
          <a:custGeom>
            <a:avLst/>
            <a:gdLst>
              <a:gd name="connsiteX0" fmla="*/ 0 w 20104100"/>
              <a:gd name="connsiteY0" fmla="*/ 0 h 11308556"/>
              <a:gd name="connsiteX1" fmla="*/ 0 w 20104100"/>
              <a:gd name="connsiteY1" fmla="*/ 2823788 h 11308556"/>
              <a:gd name="connsiteX2" fmla="*/ 1901618 w 20104100"/>
              <a:gd name="connsiteY2" fmla="*/ 4960896 h 11308556"/>
              <a:gd name="connsiteX3" fmla="*/ 654640 w 20104100"/>
              <a:gd name="connsiteY3" fmla="*/ 4960896 h 11308556"/>
              <a:gd name="connsiteX4" fmla="*/ 654640 w 20104100"/>
              <a:gd name="connsiteY4" fmla="*/ 9676250 h 11308556"/>
              <a:gd name="connsiteX5" fmla="*/ 0 w 20104100"/>
              <a:gd name="connsiteY5" fmla="*/ 9676250 h 11308556"/>
              <a:gd name="connsiteX6" fmla="*/ 0 w 20104100"/>
              <a:gd name="connsiteY6" fmla="*/ 11308556 h 11308556"/>
              <a:gd name="connsiteX7" fmla="*/ 20104100 w 20104100"/>
              <a:gd name="connsiteY7" fmla="*/ 11308556 h 11308556"/>
              <a:gd name="connsiteX8" fmla="*/ 20104100 w 20104100"/>
              <a:gd name="connsiteY8" fmla="*/ 0 h 11308556"/>
              <a:gd name="connsiteX9" fmla="*/ 19378154 w 20104100"/>
              <a:gd name="connsiteY9" fmla="*/ 1879000 h 11308556"/>
              <a:gd name="connsiteX10" fmla="*/ 19295956 w 20104100"/>
              <a:gd name="connsiteY10" fmla="*/ 1879000 h 11308556"/>
              <a:gd name="connsiteX11" fmla="*/ 19295956 w 20104100"/>
              <a:gd name="connsiteY11" fmla="*/ 3928990 h 11308556"/>
              <a:gd name="connsiteX12" fmla="*/ 18537550 w 20104100"/>
              <a:gd name="connsiteY12" fmla="*/ 3928990 h 11308556"/>
              <a:gd name="connsiteX13" fmla="*/ 18537550 w 20104100"/>
              <a:gd name="connsiteY13" fmla="*/ 1879000 h 11308556"/>
              <a:gd name="connsiteX14" fmla="*/ 18005840 w 20104100"/>
              <a:gd name="connsiteY14" fmla="*/ 1879000 h 11308556"/>
              <a:gd name="connsiteX15" fmla="*/ 18916806 w 20104100"/>
              <a:gd name="connsiteY15" fmla="*/ 835263 h 11308556"/>
              <a:gd name="connsiteX16" fmla="*/ 19827774 w 20104100"/>
              <a:gd name="connsiteY16" fmla="*/ 1879000 h 113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04100" h="11308556">
                <a:moveTo>
                  <a:pt x="0" y="0"/>
                </a:moveTo>
                <a:lnTo>
                  <a:pt x="0" y="2823788"/>
                </a:lnTo>
                <a:lnTo>
                  <a:pt x="1901618" y="4960896"/>
                </a:lnTo>
                <a:lnTo>
                  <a:pt x="654640" y="4960896"/>
                </a:lnTo>
                <a:lnTo>
                  <a:pt x="654640" y="9676250"/>
                </a:lnTo>
                <a:lnTo>
                  <a:pt x="0" y="967625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  <a:moveTo>
                  <a:pt x="19378154" y="1879000"/>
                </a:moveTo>
                <a:lnTo>
                  <a:pt x="19295956" y="1879000"/>
                </a:lnTo>
                <a:lnTo>
                  <a:pt x="19295956" y="3928990"/>
                </a:lnTo>
                <a:lnTo>
                  <a:pt x="18537550" y="3928990"/>
                </a:lnTo>
                <a:lnTo>
                  <a:pt x="18537550" y="1879000"/>
                </a:lnTo>
                <a:lnTo>
                  <a:pt x="18005840" y="1879000"/>
                </a:lnTo>
                <a:lnTo>
                  <a:pt x="18916806" y="835263"/>
                </a:lnTo>
                <a:lnTo>
                  <a:pt x="19827774" y="1879000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C7ADA1A-7896-E442-830A-907F10FB58E2}"/>
              </a:ext>
            </a:extLst>
          </p:cNvPr>
          <p:cNvSpPr/>
          <p:nvPr/>
        </p:nvSpPr>
        <p:spPr>
          <a:xfrm>
            <a:off x="0" y="1284623"/>
            <a:ext cx="862012" cy="3114456"/>
          </a:xfrm>
          <a:custGeom>
            <a:avLst/>
            <a:gdLst>
              <a:gd name="connsiteX0" fmla="*/ 654640 w 1895230"/>
              <a:gd name="connsiteY0" fmla="*/ 2137108 h 6847958"/>
              <a:gd name="connsiteX1" fmla="*/ 847409 w 1895230"/>
              <a:gd name="connsiteY1" fmla="*/ 2137108 h 6847958"/>
              <a:gd name="connsiteX2" fmla="*/ 1901618 w 1895230"/>
              <a:gd name="connsiteY2" fmla="*/ 2137108 h 6847958"/>
              <a:gd name="connsiteX3" fmla="*/ 0 w 1895230"/>
              <a:gd name="connsiteY3" fmla="*/ 0 h 6847958"/>
              <a:gd name="connsiteX4" fmla="*/ 0 w 1895230"/>
              <a:gd name="connsiteY4" fmla="*/ 6852462 h 6847958"/>
              <a:gd name="connsiteX5" fmla="*/ 654640 w 1895230"/>
              <a:gd name="connsiteY5" fmla="*/ 6852462 h 6847958"/>
              <a:gd name="connsiteX6" fmla="*/ 654640 w 1895230"/>
              <a:gd name="connsiteY6" fmla="*/ 2137108 h 68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230" h="6847958">
                <a:moveTo>
                  <a:pt x="654640" y="2137108"/>
                </a:moveTo>
                <a:lnTo>
                  <a:pt x="847409" y="2137108"/>
                </a:lnTo>
                <a:lnTo>
                  <a:pt x="1901618" y="2137108"/>
                </a:lnTo>
                <a:lnTo>
                  <a:pt x="0" y="0"/>
                </a:lnTo>
                <a:lnTo>
                  <a:pt x="0" y="6852462"/>
                </a:lnTo>
                <a:lnTo>
                  <a:pt x="654640" y="6852462"/>
                </a:lnTo>
                <a:lnTo>
                  <a:pt x="654640" y="2137108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614" dirty="0"/>
          </a:p>
        </p:txBody>
      </p:sp>
    </p:spTree>
    <p:extLst>
      <p:ext uri="{BB962C8B-B14F-4D97-AF65-F5344CB8AC3E}">
        <p14:creationId xmlns:p14="http://schemas.microsoft.com/office/powerpoint/2010/main" val="1451561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1274">
          <p15:clr>
            <a:srgbClr val="FBAE40"/>
          </p15:clr>
        </p15:guide>
        <p15:guide id="3" pos="1141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62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in 16.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09913"/>
            <a:ext cx="5486400" cy="3135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51338"/>
            <a:ext cx="5486400" cy="366134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BAFAF4-1641-4C7E-BA80-F61D5E45F526}"/>
              </a:ext>
            </a:extLst>
          </p:cNvPr>
          <p:cNvSpPr txBox="1"/>
          <p:nvPr userDrawn="1"/>
        </p:nvSpPr>
        <p:spPr>
          <a:xfrm>
            <a:off x="8766974" y="4858166"/>
            <a:ext cx="37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29E552-9487-42FF-8FBA-34C538650273}" type="slidenum">
              <a:rPr lang="en-GB" sz="1200" smtClean="0"/>
              <a:t>‹#›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7150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5806"/>
            <a:ext cx="7772400" cy="1102519"/>
          </a:xfrm>
        </p:spPr>
        <p:txBody>
          <a:bodyPr>
            <a:noAutofit/>
          </a:bodyPr>
          <a:lstStyle>
            <a:lvl1pPr algn="l">
              <a:defRPr lang="en-GB" sz="4050" b="1" kern="1200" noProof="0" dirty="0" smtClean="0">
                <a:solidFill>
                  <a:srgbClr val="104F7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193708"/>
            <a:ext cx="6400800" cy="1314450"/>
          </a:xfr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4750594"/>
            <a:ext cx="1224136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8CD76A-8B61-48F2-8045-631448F24727}" type="datetime1">
              <a:rPr lang="en-GB" smtClean="0"/>
              <a:t>07/01/2022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4750594"/>
            <a:ext cx="4464496" cy="273844"/>
          </a:xfrm>
          <a:prstGeom prst="rect">
            <a:avLst/>
          </a:prstGeom>
        </p:spPr>
        <p:txBody>
          <a:bodyPr/>
          <a:lstStyle>
            <a:lvl1pPr>
              <a:defRPr lang="en-GB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(DRAFT - NOT OFFICIAL POLICY) OFFICIAL-SENSITIVE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4750594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558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4750594"/>
            <a:ext cx="1224136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4750594"/>
            <a:ext cx="4464496" cy="273844"/>
          </a:xfrm>
          <a:prstGeom prst="rect">
            <a:avLst/>
          </a:prstGeom>
        </p:spPr>
        <p:txBody>
          <a:bodyPr/>
          <a:lstStyle>
            <a:lvl1pPr>
              <a:defRPr lang="en-GB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4750594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9409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 cover 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516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931" y="2222354"/>
            <a:ext cx="4998696" cy="2091218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</a:t>
            </a:r>
            <a:br>
              <a:rPr lang="en-GB" dirty="0"/>
            </a:br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931" y="4414761"/>
            <a:ext cx="4998696" cy="317479"/>
          </a:xfrm>
        </p:spPr>
        <p:txBody>
          <a:bodyPr>
            <a:normAutofit/>
          </a:bodyPr>
          <a:lstStyle>
            <a:lvl1pPr marL="0" indent="0" algn="l">
              <a:buNone/>
              <a:defRPr sz="1125" baseline="0">
                <a:solidFill>
                  <a:srgbClr val="FFFFFF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Name and job title</a:t>
            </a:r>
            <a:endParaRPr lang="en-US" dirty="0"/>
          </a:p>
        </p:txBody>
      </p:sp>
      <p:pic>
        <p:nvPicPr>
          <p:cNvPr id="8" name="Picture 7" descr="AOC-Logo-Primary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" y="411658"/>
            <a:ext cx="2104846" cy="10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2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in 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913"/>
            <a:ext cx="8229600" cy="536504"/>
          </a:xfrm>
        </p:spPr>
        <p:txBody>
          <a:bodyPr>
            <a:normAutofit/>
          </a:bodyPr>
          <a:lstStyle>
            <a:lvl1pPr algn="l">
              <a:defRPr sz="225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063"/>
            <a:ext cx="8229600" cy="3711626"/>
          </a:xfrm>
        </p:spPr>
        <p:txBody>
          <a:bodyPr/>
          <a:lstStyle>
            <a:lvl1pPr>
              <a:defRPr>
                <a:solidFill>
                  <a:srgbClr val="3C3C3B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3C3C3B"/>
                </a:solidFill>
              </a:defRPr>
            </a:lvl2pPr>
            <a:lvl3pPr>
              <a:defRPr>
                <a:solidFill>
                  <a:srgbClr val="3C3C3B"/>
                </a:solidFill>
              </a:defRPr>
            </a:lvl3pPr>
            <a:lvl4pPr>
              <a:defRPr>
                <a:solidFill>
                  <a:srgbClr val="3C3C3B"/>
                </a:solidFill>
              </a:defRPr>
            </a:lvl4pPr>
            <a:lvl5pPr>
              <a:defRPr>
                <a:solidFill>
                  <a:srgbClr val="3C3C3B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in 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913"/>
            <a:ext cx="8229600" cy="53650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064"/>
            <a:ext cx="4038600" cy="3711626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064"/>
            <a:ext cx="4038600" cy="3711626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7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in 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913"/>
            <a:ext cx="8229600" cy="53650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5063"/>
            <a:ext cx="4040188" cy="403884"/>
          </a:xfrm>
        </p:spPr>
        <p:txBody>
          <a:bodyPr anchor="ctr">
            <a:normAutofit/>
          </a:bodyPr>
          <a:lstStyle>
            <a:lvl1pPr marL="0" indent="0">
              <a:buNone/>
              <a:defRPr sz="112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3161205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85063"/>
            <a:ext cx="4041775" cy="403884"/>
          </a:xfrm>
        </p:spPr>
        <p:txBody>
          <a:bodyPr anchor="ctr">
            <a:normAutofit/>
          </a:bodyPr>
          <a:lstStyle>
            <a:lvl1pPr marL="0" indent="0">
              <a:buNone/>
              <a:defRPr sz="112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3161205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9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in 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913"/>
            <a:ext cx="8229600" cy="53650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in 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ain 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409913"/>
            <a:ext cx="3008313" cy="536504"/>
          </a:xfrm>
        </p:spPr>
        <p:txBody>
          <a:bodyPr anchor="t"/>
          <a:lstStyle>
            <a:lvl1pPr algn="l">
              <a:defRPr sz="1125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09915"/>
            <a:ext cx="5111750" cy="424874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85066"/>
            <a:ext cx="3008313" cy="3573590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37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ain 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ctr"/>
          <a:lstStyle>
            <a:lvl1pPr algn="l">
              <a:defRPr sz="1125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09915"/>
            <a:ext cx="5486400" cy="313576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51338"/>
            <a:ext cx="5486400" cy="366134"/>
          </a:xfrm>
        </p:spPr>
        <p:txBody>
          <a:bodyPr anchor="ctr"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76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 section - dark 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ur 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70028"/>
            <a:ext cx="8229600" cy="53650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D9B1B-7445-45D9-8748-B4BC595EC041}"/>
              </a:ext>
            </a:extLst>
          </p:cNvPr>
          <p:cNvSpPr txBox="1"/>
          <p:nvPr userDrawn="1"/>
        </p:nvSpPr>
        <p:spPr>
          <a:xfrm>
            <a:off x="8766974" y="4858166"/>
            <a:ext cx="37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29E552-9487-42FF-8FBA-34C538650273}" type="slidenum">
              <a:rPr lang="en-GB" sz="1200" smtClean="0"/>
              <a:t>‹#›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4005438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 section -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ur 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70028"/>
            <a:ext cx="8229600" cy="53650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75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-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ur slides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70028"/>
            <a:ext cx="8229600" cy="536504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-section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ur slides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6260"/>
            <a:ext cx="8229600" cy="536504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1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tique Silver 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6260"/>
            <a:ext cx="8229600" cy="536504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-section - a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ur slides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77137"/>
            <a:ext cx="8229600" cy="536504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5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estion &amp;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st slid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516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2625" y="1519046"/>
            <a:ext cx="8095087" cy="703309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931" y="3004244"/>
            <a:ext cx="8095086" cy="982024"/>
          </a:xfrm>
        </p:spPr>
        <p:txBody>
          <a:bodyPr>
            <a:normAutofit/>
          </a:bodyPr>
          <a:lstStyle>
            <a:lvl1pPr marL="0" indent="0" algn="ctr">
              <a:buNone/>
              <a:defRPr sz="1125" b="0" baseline="0">
                <a:solidFill>
                  <a:srgbClr val="FFFFFF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Name </a:t>
            </a:r>
          </a:p>
          <a:p>
            <a:r>
              <a:rPr lang="en-GB" dirty="0"/>
              <a:t>Title</a:t>
            </a:r>
          </a:p>
          <a:p>
            <a:r>
              <a:rPr lang="en-GB" dirty="0"/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119103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 p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10137" y="1509343"/>
            <a:ext cx="7398583" cy="30130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463"/>
              </a:lnSpc>
              <a:spcBef>
                <a:spcPts val="0"/>
              </a:spcBef>
              <a:spcAft>
                <a:spcPts val="797"/>
              </a:spcAft>
              <a:buClr>
                <a:srgbClr val="83003F"/>
              </a:buClr>
              <a:buFont typeface="Arial"/>
              <a:buNone/>
              <a:defRPr sz="1013" b="0" i="0">
                <a:solidFill>
                  <a:srgbClr val="83003F"/>
                </a:solidFill>
                <a:latin typeface="Open Sans"/>
                <a:cs typeface="Open Sans"/>
              </a:defRPr>
            </a:lvl1pPr>
            <a:lvl2pPr marL="0" indent="-101250">
              <a:lnSpc>
                <a:spcPts val="1463"/>
              </a:lnSpc>
              <a:spcBef>
                <a:spcPts val="0"/>
              </a:spcBef>
              <a:spcAft>
                <a:spcPts val="319"/>
              </a:spcAft>
              <a:buClr>
                <a:srgbClr val="83003F"/>
              </a:buClr>
              <a:buFont typeface="Arial"/>
              <a:buChar char="•"/>
              <a:defRPr sz="1125" b="0" i="0">
                <a:solidFill>
                  <a:srgbClr val="7D716D"/>
                </a:solidFill>
                <a:latin typeface="Open Sans"/>
                <a:cs typeface="Open Sans"/>
              </a:defRPr>
            </a:lvl2pPr>
            <a:lvl3pPr marL="101250" indent="0">
              <a:lnSpc>
                <a:spcPts val="1463"/>
              </a:lnSpc>
              <a:spcBef>
                <a:spcPts val="0"/>
              </a:spcBef>
              <a:spcAft>
                <a:spcPts val="319"/>
              </a:spcAft>
              <a:buClr>
                <a:srgbClr val="83003F"/>
              </a:buClr>
              <a:buSzPct val="80000"/>
              <a:buFont typeface="+mj-lt"/>
              <a:buNone/>
              <a:defRPr sz="1013" b="0" i="0">
                <a:solidFill>
                  <a:srgbClr val="7D716D"/>
                </a:solidFill>
                <a:latin typeface="Open Sans"/>
                <a:cs typeface="Open Sans"/>
              </a:defRPr>
            </a:lvl3pPr>
            <a:lvl4pPr marL="0" indent="0">
              <a:lnSpc>
                <a:spcPts val="1688"/>
              </a:lnSpc>
              <a:spcBef>
                <a:spcPts val="0"/>
              </a:spcBef>
              <a:spcAft>
                <a:spcPts val="797"/>
              </a:spcAft>
              <a:buClr>
                <a:srgbClr val="83003F"/>
              </a:buClr>
              <a:buFont typeface="+mj-lt"/>
              <a:buNone/>
              <a:defRPr sz="1238" b="0" i="0">
                <a:solidFill>
                  <a:srgbClr val="7D716D"/>
                </a:solidFill>
                <a:latin typeface="Open Sans"/>
                <a:cs typeface="Open Sans"/>
              </a:defRPr>
            </a:lvl4pPr>
            <a:lvl5pPr marL="0" indent="-128588">
              <a:lnSpc>
                <a:spcPts val="1688"/>
              </a:lnSpc>
              <a:spcBef>
                <a:spcPts val="0"/>
              </a:spcBef>
              <a:spcAft>
                <a:spcPts val="797"/>
              </a:spcAft>
              <a:buClr>
                <a:srgbClr val="83003F"/>
              </a:buClr>
              <a:buFont typeface="Arial"/>
              <a:buChar char="•"/>
              <a:defRPr sz="1238" b="0" i="0">
                <a:solidFill>
                  <a:srgbClr val="7D716D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Third level</a:t>
            </a:r>
          </a:p>
          <a:p>
            <a:pPr lvl="3"/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10137" y="579939"/>
            <a:ext cx="7398583" cy="364941"/>
          </a:xfrm>
          <a:prstGeom prst="rect">
            <a:avLst/>
          </a:prstGeom>
        </p:spPr>
        <p:txBody>
          <a:bodyPr rIns="0" anchor="t">
            <a:noAutofit/>
          </a:bodyPr>
          <a:lstStyle>
            <a:lvl1pPr algn="l">
              <a:lnSpc>
                <a:spcPts val="2081"/>
              </a:lnSpc>
              <a:defRPr sz="1800">
                <a:solidFill>
                  <a:srgbClr val="F47920"/>
                </a:solidFill>
                <a:latin typeface="Open Sans Light"/>
                <a:cs typeface="Open Sans Ligh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73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partment for Education">
            <a:extLst>
              <a:ext uri="{FF2B5EF4-FFF2-40B4-BE49-F238E27FC236}">
                <a16:creationId xmlns:a16="http://schemas.microsoft.com/office/drawing/2014/main" id="{6A8D118D-2BCC-4257-AFED-B794C7C52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1167" y="1743495"/>
            <a:ext cx="5472061" cy="593081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3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D4B75E-DBEF-4869-8866-2D0CD8203D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167" y="4690036"/>
            <a:ext cx="2422247" cy="28098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900">
                <a:solidFill>
                  <a:schemeClr val="tx1"/>
                </a:solidFill>
              </a:defRPr>
            </a:lvl1pPr>
            <a:lvl5pPr marL="558076" indent="0" algn="l">
              <a:buNone/>
              <a:defRPr/>
            </a:lvl5pPr>
          </a:lstStyle>
          <a:p>
            <a:pPr lvl="0"/>
            <a:r>
              <a:rPr lang="en-GB"/>
              <a:t>Month YYYY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D9DD1-0B8F-492B-872E-711A3C7027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167" y="2343145"/>
            <a:ext cx="5472061" cy="593082"/>
          </a:xfrm>
        </p:spPr>
        <p:txBody>
          <a:bodyPr lIns="0" tIns="0" rIns="0" bIns="0">
            <a:noAutofit/>
          </a:bodyPr>
          <a:lstStyle>
            <a:lvl1pPr>
              <a:defRPr sz="2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097993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FCE4F6-1D94-4B75-B104-762E7FBD0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8940" y="2127508"/>
            <a:ext cx="5619583" cy="1222566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27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848420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5D7DA47-9A89-48CB-829C-3D9A4879EB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On the Insert ribbon select Header and Footer to edit this holding text</a:t>
            </a:r>
            <a:endParaRPr lang="en-GB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0539D99-764F-4E3A-A750-F4EE808509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D13415-7349-4248-AADB-203192A0296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0401" y="1063801"/>
            <a:ext cx="7986713" cy="342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645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42" Type="http://schemas.openxmlformats.org/officeDocument/2006/relationships/image" Target="../media/image19.svg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41" Type="http://schemas.openxmlformats.org/officeDocument/2006/relationships/image" Target="../media/image18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631"/>
            <a:ext cx="8229600" cy="720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7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3" r:id="rId12"/>
    <p:sldLayoutId id="2147483661" r:id="rId13"/>
    <p:sldLayoutId id="2147483662" r:id="rId14"/>
    <p:sldLayoutId id="2147483882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SzPct val="100000"/>
        <a:buFont typeface="Symbol" panose="05050102010706020507" pitchFamily="18" charset="2"/>
        <a:buChar char=""/>
        <a:defRPr sz="3200" kern="1200">
          <a:solidFill>
            <a:srgbClr val="3C3C3B"/>
          </a:solidFill>
          <a:latin typeface="Open Sans"/>
          <a:ea typeface="+mn-ea"/>
          <a:cs typeface="Open Sans"/>
        </a:defRPr>
      </a:lvl1pPr>
      <a:lvl2pPr marL="742950" indent="-320400" algn="l" defTabSz="457200" rtl="0" eaLnBrk="1" latinLnBrk="0" hangingPunct="1">
        <a:spcBef>
          <a:spcPct val="20000"/>
        </a:spcBef>
        <a:buClr>
          <a:schemeClr val="tx2"/>
        </a:buClr>
        <a:buSzPct val="100000"/>
        <a:buFont typeface="Courier New"/>
        <a:buChar char="o"/>
        <a:defRPr sz="2400" kern="1200">
          <a:solidFill>
            <a:srgbClr val="3C3C3B"/>
          </a:solidFill>
          <a:latin typeface="Open Sans"/>
          <a:ea typeface="+mn-ea"/>
          <a:cs typeface="Open Sans"/>
        </a:defRPr>
      </a:lvl2pPr>
      <a:lvl3pPr marL="1143000" indent="-302400" algn="l" defTabSz="457200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defRPr sz="2400" kern="1200">
          <a:solidFill>
            <a:srgbClr val="3C3C3B"/>
          </a:solidFill>
          <a:latin typeface="Open Sans"/>
          <a:ea typeface="+mn-ea"/>
          <a:cs typeface="Open Sans"/>
        </a:defRPr>
      </a:lvl3pPr>
      <a:lvl4pPr marL="1600200" indent="-266400" algn="l" defTabSz="457200" rtl="0" eaLnBrk="1" latinLnBrk="0" hangingPunct="1">
        <a:spcBef>
          <a:spcPct val="20000"/>
        </a:spcBef>
        <a:buClr>
          <a:schemeClr val="accent4"/>
        </a:buClr>
        <a:buSzPct val="100000"/>
        <a:buFont typeface="Courier New"/>
        <a:buChar char="o"/>
        <a:defRPr sz="2400" kern="1200">
          <a:solidFill>
            <a:srgbClr val="3C3C3B"/>
          </a:solidFill>
          <a:latin typeface="Open Sans"/>
          <a:ea typeface="+mn-ea"/>
          <a:cs typeface="Open Sans"/>
        </a:defRPr>
      </a:lvl4pPr>
      <a:lvl5pPr marL="2057400" indent="-230400" algn="l" defTabSz="457200" rtl="0" eaLnBrk="1" latinLnBrk="0" hangingPunct="1">
        <a:spcBef>
          <a:spcPct val="20000"/>
        </a:spcBef>
        <a:buClr>
          <a:schemeClr val="tx2"/>
        </a:buClr>
        <a:buSzPct val="100000"/>
        <a:buFont typeface="Arial"/>
        <a:buChar char="•"/>
        <a:defRPr sz="2400" kern="1200">
          <a:solidFill>
            <a:srgbClr val="3C3C3B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4" y="249493"/>
            <a:ext cx="7775575" cy="48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897733"/>
            <a:ext cx="7775575" cy="350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4750595"/>
            <a:ext cx="1224136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800"/>
            <a:fld id="{8B50D5A1-6BEE-4ADF-879D-DA277280FBD5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685800"/>
              <a:t>07/01/2022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3" y="4750595"/>
            <a:ext cx="4464496" cy="273844"/>
          </a:xfrm>
          <a:prstGeom prst="rect">
            <a:avLst/>
          </a:prstGeom>
        </p:spPr>
        <p:txBody>
          <a:bodyPr/>
          <a:lstStyle>
            <a:lvl1pPr>
              <a:defRPr lang="en-GB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685800"/>
            <a:r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</p:txBody>
      </p:sp>
      <p:pic>
        <p:nvPicPr>
          <p:cNvPr id="10" name="Picture 9" descr="Department for Education" title="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4" y="4453361"/>
            <a:ext cx="1296194" cy="57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4314801" y="4750595"/>
            <a:ext cx="514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DB98E5A-76C0-453E-B1E0-BC4AB04722D5}" type="slidenum">
              <a:rPr lang="en-GB" sz="9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‹#›</a:t>
            </a:fld>
            <a:endParaRPr lang="en-GB" sz="9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2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lang="en-GB" sz="2400" b="1" kern="1200" dirty="0">
          <a:solidFill>
            <a:srgbClr val="104F75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tx2"/>
        </a:buClr>
        <a:buFont typeface="Wingdings" pitchFamily="2" charset="2"/>
        <a:buChar char="§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tx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tx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tx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tx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631"/>
            <a:ext cx="8229600" cy="720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3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90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3000" b="1" i="0" kern="1200">
          <a:solidFill>
            <a:schemeClr val="tx2"/>
          </a:solidFill>
          <a:latin typeface="Open Sans"/>
          <a:ea typeface="+mj-ea"/>
          <a:cs typeface="Open San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tx2"/>
        </a:buClr>
        <a:buSzPct val="100000"/>
        <a:buFont typeface="Symbol" panose="05050102010706020507" pitchFamily="18" charset="2"/>
        <a:buChar char=""/>
        <a:defRPr sz="2400" kern="1200">
          <a:solidFill>
            <a:srgbClr val="3C3C3B"/>
          </a:solidFill>
          <a:latin typeface="Open Sans"/>
          <a:ea typeface="+mn-ea"/>
          <a:cs typeface="Open Sans"/>
        </a:defRPr>
      </a:lvl1pPr>
      <a:lvl2pPr marL="557213" indent="-240300" algn="l" defTabSz="342900" rtl="0" eaLnBrk="1" latinLnBrk="0" hangingPunct="1">
        <a:spcBef>
          <a:spcPct val="20000"/>
        </a:spcBef>
        <a:buClr>
          <a:schemeClr val="tx2"/>
        </a:buClr>
        <a:buSzPct val="100000"/>
        <a:buFont typeface="Courier New"/>
        <a:buChar char="o"/>
        <a:defRPr sz="1800" kern="1200">
          <a:solidFill>
            <a:srgbClr val="3C3C3B"/>
          </a:solidFill>
          <a:latin typeface="Open Sans"/>
          <a:ea typeface="+mn-ea"/>
          <a:cs typeface="Open Sans"/>
        </a:defRPr>
      </a:lvl2pPr>
      <a:lvl3pPr marL="857250" indent="-226800" algn="l" defTabSz="342900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defRPr sz="1800" kern="1200">
          <a:solidFill>
            <a:srgbClr val="3C3C3B"/>
          </a:solidFill>
          <a:latin typeface="Open Sans"/>
          <a:ea typeface="+mn-ea"/>
          <a:cs typeface="Open Sans"/>
        </a:defRPr>
      </a:lvl3pPr>
      <a:lvl4pPr marL="1200150" indent="-199800" algn="l" defTabSz="342900" rtl="0" eaLnBrk="1" latinLnBrk="0" hangingPunct="1">
        <a:spcBef>
          <a:spcPct val="20000"/>
        </a:spcBef>
        <a:buClr>
          <a:schemeClr val="accent4"/>
        </a:buClr>
        <a:buSzPct val="100000"/>
        <a:buFont typeface="Courier New"/>
        <a:buChar char="o"/>
        <a:defRPr sz="1800" kern="1200">
          <a:solidFill>
            <a:srgbClr val="3C3C3B"/>
          </a:solidFill>
          <a:latin typeface="Open Sans"/>
          <a:ea typeface="+mn-ea"/>
          <a:cs typeface="Open Sans"/>
        </a:defRPr>
      </a:lvl4pPr>
      <a:lvl5pPr marL="1543050" indent="-172800" algn="l" defTabSz="342900" rtl="0" eaLnBrk="1" latinLnBrk="0" hangingPunct="1">
        <a:spcBef>
          <a:spcPct val="20000"/>
        </a:spcBef>
        <a:buClr>
          <a:schemeClr val="tx2"/>
        </a:buClr>
        <a:buSzPct val="100000"/>
        <a:buFont typeface="Arial"/>
        <a:buChar char="•"/>
        <a:defRPr sz="1800" kern="1200">
          <a:solidFill>
            <a:srgbClr val="3C3C3B"/>
          </a:solidFill>
          <a:latin typeface="Open Sans"/>
          <a:ea typeface="+mn-ea"/>
          <a:cs typeface="Open 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7F903843-5DB1-3B41-A699-FFCD128A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03" y="273638"/>
            <a:ext cx="7886195" cy="9941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0535FB-9938-4A45-BF02-CB135E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903" y="1151249"/>
            <a:ext cx="7886195" cy="3502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Level 1</a:t>
            </a:r>
          </a:p>
          <a:p>
            <a:pPr lvl="1"/>
            <a:r>
              <a:rPr lang="en-US"/>
              <a:t>Level 2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7F70424-9A43-EF4C-8446-33135C78C7A1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85749" y="4668883"/>
            <a:ext cx="301746" cy="1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2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  <p:sldLayoutId id="2147483919" r:id="rId18"/>
    <p:sldLayoutId id="2147483920" r:id="rId19"/>
    <p:sldLayoutId id="2147483921" r:id="rId20"/>
    <p:sldLayoutId id="2147483922" r:id="rId21"/>
    <p:sldLayoutId id="2147483923" r:id="rId22"/>
    <p:sldLayoutId id="2147483924" r:id="rId23"/>
    <p:sldLayoutId id="2147483925" r:id="rId24"/>
    <p:sldLayoutId id="2147483926" r:id="rId25"/>
    <p:sldLayoutId id="2147483927" r:id="rId26"/>
    <p:sldLayoutId id="2147483928" r:id="rId27"/>
    <p:sldLayoutId id="2147483929" r:id="rId28"/>
    <p:sldLayoutId id="2147483930" r:id="rId29"/>
    <p:sldLayoutId id="2147483931" r:id="rId30"/>
    <p:sldLayoutId id="2147483932" r:id="rId31"/>
    <p:sldLayoutId id="2147483933" r:id="rId32"/>
    <p:sldLayoutId id="2147483934" r:id="rId33"/>
    <p:sldLayoutId id="2147483935" r:id="rId34"/>
    <p:sldLayoutId id="2147483936" r:id="rId35"/>
    <p:sldLayoutId id="2147483937" r:id="rId36"/>
    <p:sldLayoutId id="2147483938" r:id="rId37"/>
    <p:sldLayoutId id="2147483939" r:id="rId38"/>
    <p:sldLayoutId id="2147483940" r:id="rId39"/>
  </p:sldLayoutIdLst>
  <p:hf sldNum="0" hdr="0" ftr="0" dt="0"/>
  <p:txStyles>
    <p:titleStyle>
      <a:lvl1pPr algn="ctr">
        <a:lnSpc>
          <a:spcPct val="80000"/>
        </a:lnSpc>
        <a:defRPr sz="2661" b="1" i="1" cap="all" baseline="0"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60656" indent="-60656" algn="ctr">
        <a:lnSpc>
          <a:spcPct val="140000"/>
        </a:lnSpc>
        <a:spcBef>
          <a:spcPts val="0"/>
        </a:spcBef>
        <a:spcAft>
          <a:spcPts val="614"/>
        </a:spcAft>
        <a:buFont typeface="Arial" panose="020B0604020202020204" pitchFamily="34" charset="0"/>
        <a:buChar char="•"/>
        <a:tabLst/>
        <a:defRPr lang="en-US" sz="563" b="0" i="0" kern="1200" spc="2" dirty="0" smtClean="0">
          <a:solidFill>
            <a:schemeClr val="tx1"/>
          </a:solidFill>
          <a:latin typeface="Courier" pitchFamily="2" charset="0"/>
          <a:ea typeface="+mn-ea"/>
          <a:cs typeface="Courier New"/>
        </a:defRPr>
      </a:lvl1pPr>
      <a:lvl2pPr marL="4116" marR="1733" algn="ctr" defTabSz="311943" rtl="0" eaLnBrk="1" latinLnBrk="0" hangingPunct="1">
        <a:lnSpc>
          <a:spcPct val="120000"/>
        </a:lnSpc>
        <a:spcBef>
          <a:spcPts val="0"/>
        </a:spcBef>
        <a:spcAft>
          <a:spcPts val="205"/>
        </a:spcAft>
        <a:defRPr lang="en-US" sz="563" b="0" i="0" kern="1200" spc="2" dirty="0" smtClean="0">
          <a:solidFill>
            <a:schemeClr val="tx1"/>
          </a:solidFill>
          <a:latin typeface="Courier" pitchFamily="2" charset="0"/>
          <a:ea typeface="+mn-ea"/>
          <a:cs typeface="Courier New"/>
        </a:defRPr>
      </a:lvl2pPr>
      <a:lvl3pPr marL="101598" marR="1733" indent="-97482" algn="ctr" defTabSz="311943" rtl="0" eaLnBrk="1" latinLnBrk="0" hangingPunct="1">
        <a:lnSpc>
          <a:spcPct val="118300"/>
        </a:lnSpc>
        <a:spcBef>
          <a:spcPts val="32"/>
        </a:spcBef>
        <a:buFont typeface="Arial" panose="020B0604020202020204" pitchFamily="34" charset="0"/>
        <a:buChar char="•"/>
        <a:defRPr lang="en-US" sz="614" b="0" i="0" kern="1200" spc="2" dirty="0" smtClean="0">
          <a:solidFill>
            <a:schemeClr val="tx1"/>
          </a:solidFill>
          <a:latin typeface="Courier" pitchFamily="2" charset="0"/>
          <a:ea typeface="+mn-ea"/>
          <a:cs typeface="Courier New"/>
        </a:defRPr>
      </a:lvl3pPr>
      <a:lvl4pPr marL="101598" marR="1733" indent="-97482" algn="ctr" defTabSz="311943" rtl="0" eaLnBrk="1" latinLnBrk="0" hangingPunct="1">
        <a:lnSpc>
          <a:spcPct val="118300"/>
        </a:lnSpc>
        <a:spcBef>
          <a:spcPts val="32"/>
        </a:spcBef>
        <a:buFont typeface="Arial" panose="020B0604020202020204" pitchFamily="34" charset="0"/>
        <a:buChar char="•"/>
        <a:defRPr lang="en-US" sz="614" kern="1200" spc="2" dirty="0" smtClean="0">
          <a:solidFill>
            <a:schemeClr val="tx1"/>
          </a:solidFill>
          <a:latin typeface="Courier New"/>
          <a:ea typeface="+mn-ea"/>
          <a:cs typeface="Courier New"/>
        </a:defRPr>
      </a:lvl4pPr>
      <a:lvl5pPr marL="4116" marR="1733" algn="ctr" defTabSz="311943" rtl="0" eaLnBrk="1" latinLnBrk="0" hangingPunct="1">
        <a:lnSpc>
          <a:spcPct val="118300"/>
        </a:lnSpc>
        <a:spcBef>
          <a:spcPts val="32"/>
        </a:spcBef>
        <a:defRPr lang="en-US" sz="614" kern="1200" spc="2" dirty="0" smtClean="0">
          <a:solidFill>
            <a:schemeClr val="tx1"/>
          </a:solidFill>
          <a:latin typeface="Courier New"/>
          <a:ea typeface="+mn-ea"/>
          <a:cs typeface="Courier New"/>
        </a:defRPr>
      </a:lvl5pPr>
      <a:lvl6pPr marL="779859">
        <a:defRPr>
          <a:latin typeface="+mn-lt"/>
          <a:ea typeface="+mn-ea"/>
          <a:cs typeface="+mn-cs"/>
        </a:defRPr>
      </a:lvl6pPr>
      <a:lvl7pPr marL="935830">
        <a:defRPr>
          <a:latin typeface="+mn-lt"/>
          <a:ea typeface="+mn-ea"/>
          <a:cs typeface="+mn-cs"/>
        </a:defRPr>
      </a:lvl7pPr>
      <a:lvl8pPr marL="1091802">
        <a:defRPr>
          <a:latin typeface="+mn-lt"/>
          <a:ea typeface="+mn-ea"/>
          <a:cs typeface="+mn-cs"/>
        </a:defRPr>
      </a:lvl8pPr>
      <a:lvl9pPr marL="12477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55972">
        <a:defRPr>
          <a:latin typeface="+mn-lt"/>
          <a:ea typeface="+mn-ea"/>
          <a:cs typeface="+mn-cs"/>
        </a:defRPr>
      </a:lvl2pPr>
      <a:lvl3pPr marL="311943">
        <a:defRPr>
          <a:latin typeface="+mn-lt"/>
          <a:ea typeface="+mn-ea"/>
          <a:cs typeface="+mn-cs"/>
        </a:defRPr>
      </a:lvl3pPr>
      <a:lvl4pPr marL="467915">
        <a:defRPr>
          <a:latin typeface="+mn-lt"/>
          <a:ea typeface="+mn-ea"/>
          <a:cs typeface="+mn-cs"/>
        </a:defRPr>
      </a:lvl4pPr>
      <a:lvl5pPr marL="623887">
        <a:defRPr>
          <a:latin typeface="+mn-lt"/>
          <a:ea typeface="+mn-ea"/>
          <a:cs typeface="+mn-cs"/>
        </a:defRPr>
      </a:lvl5pPr>
      <a:lvl6pPr marL="779859">
        <a:defRPr>
          <a:latin typeface="+mn-lt"/>
          <a:ea typeface="+mn-ea"/>
          <a:cs typeface="+mn-cs"/>
        </a:defRPr>
      </a:lvl6pPr>
      <a:lvl7pPr marL="935830">
        <a:defRPr>
          <a:latin typeface="+mn-lt"/>
          <a:ea typeface="+mn-ea"/>
          <a:cs typeface="+mn-cs"/>
        </a:defRPr>
      </a:lvl7pPr>
      <a:lvl8pPr marL="1091802">
        <a:defRPr>
          <a:latin typeface="+mn-lt"/>
          <a:ea typeface="+mn-ea"/>
          <a:cs typeface="+mn-cs"/>
        </a:defRPr>
      </a:lvl8pPr>
      <a:lvl9pPr marL="1247774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631"/>
            <a:ext cx="8229600" cy="720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257175" rtl="0" eaLnBrk="1" latinLnBrk="0" hangingPunct="1">
        <a:spcBef>
          <a:spcPct val="0"/>
        </a:spcBef>
        <a:buNone/>
        <a:defRPr sz="2250" b="1" i="0" kern="1200">
          <a:solidFill>
            <a:schemeClr val="tx2"/>
          </a:solidFill>
          <a:latin typeface="Open Sans"/>
          <a:ea typeface="+mj-ea"/>
          <a:cs typeface="Open Sans"/>
        </a:defRPr>
      </a:lvl1pPr>
    </p:titleStyle>
    <p:bodyStyle>
      <a:lvl1pPr marL="192881" indent="-192881" algn="l" defTabSz="257175" rtl="0" eaLnBrk="1" latinLnBrk="0" hangingPunct="1">
        <a:spcBef>
          <a:spcPct val="20000"/>
        </a:spcBef>
        <a:buClr>
          <a:schemeClr val="tx2"/>
        </a:buClr>
        <a:buSzPct val="100000"/>
        <a:buFont typeface="Symbol" panose="05050102010706020507" pitchFamily="18" charset="2"/>
        <a:buChar char=""/>
        <a:defRPr sz="1800" kern="1200">
          <a:solidFill>
            <a:srgbClr val="3C3C3B"/>
          </a:solidFill>
          <a:latin typeface="Open Sans"/>
          <a:ea typeface="+mn-ea"/>
          <a:cs typeface="Open Sans"/>
        </a:defRPr>
      </a:lvl1pPr>
      <a:lvl2pPr marL="417910" indent="-180225" algn="l" defTabSz="257175" rtl="0" eaLnBrk="1" latinLnBrk="0" hangingPunct="1">
        <a:spcBef>
          <a:spcPct val="20000"/>
        </a:spcBef>
        <a:buClr>
          <a:schemeClr val="tx2"/>
        </a:buClr>
        <a:buSzPct val="100000"/>
        <a:buFont typeface="Courier New"/>
        <a:buChar char="o"/>
        <a:defRPr sz="1350" kern="1200">
          <a:solidFill>
            <a:srgbClr val="3C3C3B"/>
          </a:solidFill>
          <a:latin typeface="Open Sans"/>
          <a:ea typeface="+mn-ea"/>
          <a:cs typeface="Open Sans"/>
        </a:defRPr>
      </a:lvl2pPr>
      <a:lvl3pPr marL="642938" indent="-170100" algn="l" defTabSz="257175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defRPr sz="1350" kern="1200">
          <a:solidFill>
            <a:srgbClr val="3C3C3B"/>
          </a:solidFill>
          <a:latin typeface="Open Sans"/>
          <a:ea typeface="+mn-ea"/>
          <a:cs typeface="Open Sans"/>
        </a:defRPr>
      </a:lvl3pPr>
      <a:lvl4pPr marL="900113" indent="-149850" algn="l" defTabSz="257175" rtl="0" eaLnBrk="1" latinLnBrk="0" hangingPunct="1">
        <a:spcBef>
          <a:spcPct val="20000"/>
        </a:spcBef>
        <a:buClr>
          <a:schemeClr val="accent4"/>
        </a:buClr>
        <a:buSzPct val="100000"/>
        <a:buFont typeface="Courier New"/>
        <a:buChar char="o"/>
        <a:defRPr sz="1350" kern="1200">
          <a:solidFill>
            <a:srgbClr val="3C3C3B"/>
          </a:solidFill>
          <a:latin typeface="Open Sans"/>
          <a:ea typeface="+mn-ea"/>
          <a:cs typeface="Open Sans"/>
        </a:defRPr>
      </a:lvl4pPr>
      <a:lvl5pPr marL="1157288" indent="-129600" algn="l" defTabSz="257175" rtl="0" eaLnBrk="1" latinLnBrk="0" hangingPunct="1">
        <a:spcBef>
          <a:spcPct val="20000"/>
        </a:spcBef>
        <a:buClr>
          <a:schemeClr val="tx2"/>
        </a:buClr>
        <a:buSzPct val="100000"/>
        <a:buFont typeface="Arial"/>
        <a:buChar char="•"/>
        <a:defRPr sz="1350" kern="1200">
          <a:solidFill>
            <a:srgbClr val="3C3C3B"/>
          </a:solidFill>
          <a:latin typeface="Open Sans"/>
          <a:ea typeface="+mn-ea"/>
          <a:cs typeface="Open San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4526" y="406131"/>
            <a:ext cx="7997763" cy="3843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568" y="1063148"/>
            <a:ext cx="7981721" cy="34255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043" y="4681152"/>
            <a:ext cx="7615675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/>
              <a:t>On the Insert ribbon select Header and Footer to edit this holding text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262" y="4681152"/>
            <a:ext cx="563026" cy="13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en-US" sz="900" b="0" kern="120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74D8B4B-93CA-40C4-A67B-39E5EDB6BC1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878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</p:sldLayoutIdLst>
  <p:hf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376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37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rgbClr val="0A548B"/>
        </a:buClr>
        <a:buSzPct val="100000"/>
        <a:buFont typeface="Corbel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514337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rgbClr val="0A548B"/>
        </a:buClr>
        <a:buSzPct val="100000"/>
        <a:buFont typeface="Corbel" pitchFamily="34" charset="0"/>
        <a:buNone/>
        <a:defRPr sz="1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62000" indent="-161996" algn="l" defTabSz="514337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2"/>
        </a:buClr>
        <a:buSzPct val="100000"/>
        <a:buFont typeface="Corbel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3992" indent="-161996" algn="l" defTabSz="514337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1"/>
        </a:buClr>
        <a:buSzPct val="100000"/>
        <a:buFont typeface="Corbel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85988" indent="-161996" algn="l" defTabSz="514337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1"/>
        </a:buClr>
        <a:buSzPct val="100000"/>
        <a:buFont typeface="Corbel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99978" indent="-128585" algn="l" defTabSz="514337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9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068723" indent="-128585" algn="l" defTabSz="514337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9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237469" indent="-128585" algn="l" defTabSz="514337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9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406215" indent="-128585" algn="l" defTabSz="514337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9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77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949AF4-3C28-445C-8EA4-F199A4DD7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F3BD5-4503-4295-AE63-DBAADB8EF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41042-936C-487C-8116-002F8C12C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B5E63-2640-4596-84FA-C4BC2C049710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0612E-0CDE-407E-BD6D-4D801CC0F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FE3A2-454F-481E-851B-7DBA00520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508FF-CE81-436E-9D56-A0D89ABCC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37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ua48Uc0ChI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assets.publishing.service.gov.uk/government/uploads/system/uploads/attachment_data/file/899544/Higher_technical_education_government_response_to_the_consulation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1041765/Transition_Programme_Framework_for_Delivery_updated_version_for_2022_Nov_21_final.pdf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forapprenticeships.org/higher-technical-qualifications/approvals-criteria/" TargetMode="External"/><Relationship Id="rId2" Type="http://schemas.openxmlformats.org/officeDocument/2006/relationships/hyperlink" Target="https://www.instituteforapprenticeships.org/occupational-map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1003821/Review_of_post-16_qualifications_at_level_3_in_England_policy_statement.pdf" TargetMode="External"/><Relationship Id="rId2" Type="http://schemas.openxmlformats.org/officeDocument/2006/relationships/hyperlink" Target="https://assets.publishing.service.gov.uk/government/uploads/system/uploads/attachment_data/file/1004610/Review_of_post-16_qualifications_at_level_3_in_England_government_response.pdf" TargetMode="External"/><Relationship Id="rId1" Type="http://schemas.openxmlformats.org/officeDocument/2006/relationships/slideLayout" Target="../slideLayouts/slideLayout83.xml"/><Relationship Id="rId6" Type="http://schemas.openxmlformats.org/officeDocument/2006/relationships/hyperlink" Target="https://assets.publishing.service.gov.uk/government/uploads/system/uploads/attachment_data/file/1002077/Approvals_process_guidance.pdf" TargetMode="External"/><Relationship Id="rId5" Type="http://schemas.openxmlformats.org/officeDocument/2006/relationships/hyperlink" Target="https://assets.publishing.service.gov.uk/government/uploads/system/uploads/attachment_data/file/1002082/Guidance_for_providers.pdf" TargetMode="External"/><Relationship Id="rId4" Type="http://schemas.openxmlformats.org/officeDocument/2006/relationships/hyperlink" Target="https://assets.publishing.service.gov.uk/government/uploads/system/uploads/attachment_data/file/1002076/Impact_assessment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49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0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1042614/2021_T_Level_Action_Plan_Formatted_Clean_Version_15_Dec.pdf" TargetMode="External"/><Relationship Id="rId2" Type="http://schemas.openxmlformats.org/officeDocument/2006/relationships/hyperlink" Target="https://www.gov.uk/government/publications/introduction-of-t-levels/introduction-of-t-leve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alifications.pearson.com/en/qualifications/t-levels.html" TargetMode="External"/><Relationship Id="rId5" Type="http://schemas.openxmlformats.org/officeDocument/2006/relationships/hyperlink" Target="https://www.cityandguilds.com/tlevels" TargetMode="External"/><Relationship Id="rId4" Type="http://schemas.openxmlformats.org/officeDocument/2006/relationships/hyperlink" Target="https://www.ncfe.org.uk/t-levels/creating-the-next-generation-of-skilled-workers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levels.gov.uk/students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931" y="1968571"/>
            <a:ext cx="6163451" cy="1622285"/>
          </a:xfrm>
        </p:spPr>
        <p:txBody>
          <a:bodyPr>
            <a:normAutofit fontScale="90000"/>
          </a:bodyPr>
          <a:lstStyle/>
          <a:p>
            <a:r>
              <a:rPr lang="en-US" dirty="0"/>
              <a:t>Getting to grips with T Levels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HELOA national conference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931" y="3717561"/>
            <a:ext cx="5094736" cy="1014677"/>
          </a:xfrm>
        </p:spPr>
        <p:txBody>
          <a:bodyPr>
            <a:normAutofit fontScale="62500" lnSpcReduction="20000"/>
          </a:bodyPr>
          <a:lstStyle/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Catherine Sezen</a:t>
            </a:r>
          </a:p>
        </p:txBody>
      </p:sp>
    </p:spTree>
    <p:extLst>
      <p:ext uri="{BB962C8B-B14F-4D97-AF65-F5344CB8AC3E}">
        <p14:creationId xmlns:p14="http://schemas.microsoft.com/office/powerpoint/2010/main" val="325721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267FCB-1546-4B8A-A969-9266D6E09D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defTabSz="685800">
              <a:defRPr/>
            </a:pPr>
            <a:fld id="{83E63CD7-4328-486D-A517-911FCF09D859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685800">
                <a:defRPr/>
              </a:pPr>
              <a:t>10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9FD942-A377-4F4B-BB7B-5E24A7777360}"/>
              </a:ext>
            </a:extLst>
          </p:cNvPr>
          <p:cNvSpPr/>
          <p:nvPr/>
        </p:nvSpPr>
        <p:spPr>
          <a:xfrm>
            <a:off x="2063792" y="111556"/>
            <a:ext cx="512512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Rollout of T Levels from 2020 onwards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83A1D-5098-47CD-9FB8-B90538538B35}"/>
              </a:ext>
            </a:extLst>
          </p:cNvPr>
          <p:cNvSpPr txBox="1"/>
          <p:nvPr/>
        </p:nvSpPr>
        <p:spPr>
          <a:xfrm>
            <a:off x="1316646" y="634503"/>
            <a:ext cx="1208059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prstClr val="black"/>
                </a:solidFill>
                <a:latin typeface="Calibri"/>
              </a:rPr>
              <a:t>Agriculture, Environmental and Animal Care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4464BF-95F1-477A-ABB7-2DABA2AC7DC2}"/>
              </a:ext>
            </a:extLst>
          </p:cNvPr>
          <p:cNvSpPr txBox="1"/>
          <p:nvPr/>
        </p:nvSpPr>
        <p:spPr>
          <a:xfrm>
            <a:off x="2789902" y="634503"/>
            <a:ext cx="999084" cy="561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prstClr val="black"/>
                </a:solidFill>
              </a:defRPr>
            </a:lvl1pPr>
          </a:lstStyle>
          <a:p>
            <a:pPr defTabSz="685800">
              <a:defRPr/>
            </a:pPr>
            <a:r>
              <a:rPr lang="en-GB" sz="1000" dirty="0">
                <a:latin typeface="Calibri"/>
              </a:rPr>
              <a:t>Business and Administrative</a:t>
            </a:r>
          </a:p>
          <a:p>
            <a:pPr defTabSz="685800">
              <a:defRPr/>
            </a:pPr>
            <a:endParaRPr lang="en-GB" sz="1050" dirty="0"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739C11-3DE8-413C-AD5B-6772BC8DE2FD}"/>
              </a:ext>
            </a:extLst>
          </p:cNvPr>
          <p:cNvSpPr txBox="1"/>
          <p:nvPr/>
        </p:nvSpPr>
        <p:spPr>
          <a:xfrm>
            <a:off x="4054184" y="634503"/>
            <a:ext cx="999084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prstClr val="black"/>
                </a:solidFill>
              </a:defRPr>
            </a:lvl1pPr>
          </a:lstStyle>
          <a:p>
            <a:pPr defTabSz="685800">
              <a:defRPr/>
            </a:pPr>
            <a:r>
              <a:rPr lang="en-GB" sz="1050" dirty="0">
                <a:latin typeface="Calibri"/>
              </a:rPr>
              <a:t>Catering and Hospitality</a:t>
            </a:r>
          </a:p>
          <a:p>
            <a:pPr defTabSz="685800">
              <a:defRPr/>
            </a:pPr>
            <a:endParaRPr lang="en-GB" sz="1050" dirty="0"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DF4763-4E9E-4DF5-AD98-DB56839902B2}"/>
              </a:ext>
            </a:extLst>
          </p:cNvPr>
          <p:cNvSpPr txBox="1"/>
          <p:nvPr/>
        </p:nvSpPr>
        <p:spPr>
          <a:xfrm>
            <a:off x="5298359" y="634503"/>
            <a:ext cx="999084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prstClr val="black"/>
                </a:solidFill>
              </a:defRPr>
            </a:lvl1pPr>
          </a:lstStyle>
          <a:p>
            <a:pPr defTabSz="685800">
              <a:defRPr/>
            </a:pPr>
            <a:r>
              <a:rPr lang="en-GB" sz="1050" dirty="0">
                <a:latin typeface="Calibri"/>
              </a:rPr>
              <a:t>Construction</a:t>
            </a:r>
          </a:p>
          <a:p>
            <a:pPr defTabSz="685800">
              <a:defRPr/>
            </a:pPr>
            <a:endParaRPr lang="en-GB" sz="1050" dirty="0">
              <a:latin typeface="Calibri"/>
            </a:endParaRPr>
          </a:p>
          <a:p>
            <a:pPr defTabSz="685800">
              <a:defRPr/>
            </a:pPr>
            <a:endParaRPr lang="en-GB" sz="1050" dirty="0"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26CB03-88DA-4DCE-BC5B-545D5F460C7B}"/>
              </a:ext>
            </a:extLst>
          </p:cNvPr>
          <p:cNvSpPr txBox="1"/>
          <p:nvPr/>
        </p:nvSpPr>
        <p:spPr>
          <a:xfrm>
            <a:off x="6582749" y="634503"/>
            <a:ext cx="999084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prstClr val="black"/>
                </a:solidFill>
              </a:defRPr>
            </a:lvl1pPr>
          </a:lstStyle>
          <a:p>
            <a:pPr defTabSz="685800">
              <a:defRPr/>
            </a:pPr>
            <a:r>
              <a:rPr lang="en-GB" sz="1050" dirty="0">
                <a:latin typeface="Calibri"/>
              </a:rPr>
              <a:t>Creative and Design </a:t>
            </a:r>
          </a:p>
          <a:p>
            <a:pPr defTabSz="685800">
              <a:defRPr/>
            </a:pPr>
            <a:endParaRPr lang="en-GB" sz="1050" dirty="0"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CD5B5B-5F70-4727-9D00-3974A1D11761}"/>
              </a:ext>
            </a:extLst>
          </p:cNvPr>
          <p:cNvSpPr txBox="1"/>
          <p:nvPr/>
        </p:nvSpPr>
        <p:spPr>
          <a:xfrm>
            <a:off x="1170668" y="2524231"/>
            <a:ext cx="999084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prstClr val="black"/>
                </a:solidFill>
              </a:defRPr>
            </a:lvl1pPr>
          </a:lstStyle>
          <a:p>
            <a:pPr defTabSz="685800">
              <a:defRPr/>
            </a:pPr>
            <a:r>
              <a:rPr lang="en-GB" sz="1050" dirty="0">
                <a:latin typeface="Calibri"/>
              </a:rPr>
              <a:t>Digital</a:t>
            </a:r>
          </a:p>
          <a:p>
            <a:pPr defTabSz="685800">
              <a:defRPr/>
            </a:pPr>
            <a:endParaRPr lang="en-GB" sz="1050" dirty="0">
              <a:latin typeface="Calibri"/>
            </a:endParaRPr>
          </a:p>
        </p:txBody>
      </p:sp>
      <p:pic>
        <p:nvPicPr>
          <p:cNvPr id="12" name="29dd59f1-cf6d-11e5-ae5d-002264c18e36:1:0" descr="0">
            <a:extLst>
              <a:ext uri="{FF2B5EF4-FFF2-40B4-BE49-F238E27FC236}">
                <a16:creationId xmlns:a16="http://schemas.microsoft.com/office/drawing/2014/main" id="{0F5CBDF9-5FD3-4B54-9578-F91F2EA05888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t="3573" r="2273" b="58554"/>
          <a:stretch/>
        </p:blipFill>
        <p:spPr bwMode="auto">
          <a:xfrm rot="10800000">
            <a:off x="1432037" y="1188501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29dd59f1-cf6d-11e5-ae5d-002264c18e36:1:0" descr="0">
            <a:extLst>
              <a:ext uri="{FF2B5EF4-FFF2-40B4-BE49-F238E27FC236}">
                <a16:creationId xmlns:a16="http://schemas.microsoft.com/office/drawing/2014/main" id="{F137741A-3638-430C-B5A1-4160685AB23D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t="3573" r="2273" b="58554"/>
          <a:stretch/>
        </p:blipFill>
        <p:spPr bwMode="auto">
          <a:xfrm rot="10800000">
            <a:off x="2749444" y="1188501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29dd59f1-cf6d-11e5-ae5d-002264c18e36:1:0" descr="0">
            <a:extLst>
              <a:ext uri="{FF2B5EF4-FFF2-40B4-BE49-F238E27FC236}">
                <a16:creationId xmlns:a16="http://schemas.microsoft.com/office/drawing/2014/main" id="{EEE05F73-02D0-47F5-87CD-7A7710A9063E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t="3573" r="2273" b="58554"/>
          <a:stretch/>
        </p:blipFill>
        <p:spPr bwMode="auto">
          <a:xfrm rot="10800000">
            <a:off x="4013726" y="1205914"/>
            <a:ext cx="1080000" cy="104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5FB31C-5F6D-4F91-8749-7E9E20CFF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009" y="1189416"/>
            <a:ext cx="1079086" cy="1079086"/>
          </a:xfrm>
          <a:prstGeom prst="rect">
            <a:avLst/>
          </a:prstGeom>
        </p:spPr>
      </p:pic>
      <p:pic>
        <p:nvPicPr>
          <p:cNvPr id="16" name="29dd59f1-cf6d-11e5-ae5d-002264c18e36:1:0" descr="0">
            <a:extLst>
              <a:ext uri="{FF2B5EF4-FFF2-40B4-BE49-F238E27FC236}">
                <a16:creationId xmlns:a16="http://schemas.microsoft.com/office/drawing/2014/main" id="{F2859EB0-46C1-4F5C-A9A2-69349502360F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t="3573" r="2273" b="58554"/>
          <a:stretch/>
        </p:blipFill>
        <p:spPr bwMode="auto">
          <a:xfrm rot="10800000">
            <a:off x="6541377" y="1205913"/>
            <a:ext cx="1080000" cy="44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8F5F6D7-8A46-49EB-AF99-F6158E94B452}"/>
              </a:ext>
            </a:extLst>
          </p:cNvPr>
          <p:cNvSpPr/>
          <p:nvPr/>
        </p:nvSpPr>
        <p:spPr>
          <a:xfrm>
            <a:off x="1357104" y="1869672"/>
            <a:ext cx="122986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1F497D"/>
                </a:solidFill>
                <a:latin typeface="Calibri"/>
              </a:rPr>
              <a:t>Animal Care and Management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1CB9ED-C9D3-40C0-B581-BC598EF14C19}"/>
              </a:ext>
            </a:extLst>
          </p:cNvPr>
          <p:cNvSpPr txBox="1"/>
          <p:nvPr/>
        </p:nvSpPr>
        <p:spPr>
          <a:xfrm>
            <a:off x="1239196" y="1275606"/>
            <a:ext cx="14157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tx2"/>
                </a:solidFill>
              </a:defRPr>
            </a:lvl1pPr>
          </a:lstStyle>
          <a:p>
            <a:pPr algn="ctr" defTabSz="685800">
              <a:defRPr/>
            </a:pPr>
            <a:r>
              <a:rPr lang="en-GB" sz="1050" dirty="0">
                <a:solidFill>
                  <a:srgbClr val="1F497D"/>
                </a:solidFill>
                <a:latin typeface="Calibri"/>
              </a:rPr>
              <a:t>Agriculture,</a:t>
            </a:r>
          </a:p>
          <a:p>
            <a:pPr algn="ctr" defTabSz="685800">
              <a:defRPr/>
            </a:pPr>
            <a:r>
              <a:rPr lang="en-GB" sz="1050" dirty="0">
                <a:solidFill>
                  <a:srgbClr val="1F497D"/>
                </a:solidFill>
                <a:latin typeface="Calibri"/>
              </a:rPr>
              <a:t> Land Management and Production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B76183-2AA2-4613-9E4C-B7A98617BC49}"/>
              </a:ext>
            </a:extLst>
          </p:cNvPr>
          <p:cNvSpPr txBox="1"/>
          <p:nvPr/>
        </p:nvSpPr>
        <p:spPr>
          <a:xfrm>
            <a:off x="2723483" y="1289559"/>
            <a:ext cx="120044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7030A0"/>
                </a:solidFill>
                <a:latin typeface="Calibri"/>
              </a:rPr>
              <a:t>Management and Administration (C&amp;G)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2D0839-7B2A-4C42-BC2C-589A0AE47A25}"/>
              </a:ext>
            </a:extLst>
          </p:cNvPr>
          <p:cNvSpPr txBox="1"/>
          <p:nvPr/>
        </p:nvSpPr>
        <p:spPr>
          <a:xfrm>
            <a:off x="4131635" y="1368809"/>
            <a:ext cx="844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1F497D"/>
                </a:solidFill>
                <a:latin typeface="Calibri"/>
              </a:rPr>
              <a:t>Catering</a:t>
            </a:r>
            <a:endParaRPr lang="en-GB" sz="9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B6FBE3-16D3-43D8-A4F9-8BB568D7D7A8}"/>
              </a:ext>
            </a:extLst>
          </p:cNvPr>
          <p:cNvSpPr txBox="1"/>
          <p:nvPr/>
        </p:nvSpPr>
        <p:spPr>
          <a:xfrm>
            <a:off x="5205876" y="2031690"/>
            <a:ext cx="119301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00B050"/>
                </a:solidFill>
                <a:latin typeface="Calibri"/>
              </a:rPr>
              <a:t>Onsite Construction (C&amp;G)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CA106E-8039-45AB-BEEC-65878C2663B0}"/>
              </a:ext>
            </a:extLst>
          </p:cNvPr>
          <p:cNvSpPr txBox="1"/>
          <p:nvPr/>
        </p:nvSpPr>
        <p:spPr>
          <a:xfrm>
            <a:off x="5209484" y="1275606"/>
            <a:ext cx="11858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00B050"/>
                </a:solidFill>
                <a:latin typeface="Calibri"/>
              </a:rPr>
              <a:t>Building Services Engineering (C&amp;G)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0EE123-B30C-4ACE-A8DC-47EB5456A66E}"/>
              </a:ext>
            </a:extLst>
          </p:cNvPr>
          <p:cNvSpPr txBox="1"/>
          <p:nvPr/>
        </p:nvSpPr>
        <p:spPr>
          <a:xfrm>
            <a:off x="5183524" y="1697084"/>
            <a:ext cx="1225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FF0000"/>
                </a:solidFill>
                <a:latin typeface="Calibri"/>
              </a:rPr>
              <a:t>Design, Surveying and Planning (P)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5469F0-0F76-4BF3-8F47-38860E407F7D}"/>
              </a:ext>
            </a:extLst>
          </p:cNvPr>
          <p:cNvSpPr txBox="1"/>
          <p:nvPr/>
        </p:nvSpPr>
        <p:spPr>
          <a:xfrm>
            <a:off x="6489773" y="1649732"/>
            <a:ext cx="13801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1F497D"/>
                </a:solidFill>
                <a:latin typeface="Calibri"/>
              </a:rPr>
              <a:t>Media, Broadcast and Production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3962A2-7DA5-4DAB-BC9D-7B6375184FAA}"/>
              </a:ext>
            </a:extLst>
          </p:cNvPr>
          <p:cNvSpPr txBox="1"/>
          <p:nvPr/>
        </p:nvSpPr>
        <p:spPr>
          <a:xfrm>
            <a:off x="6588284" y="1329612"/>
            <a:ext cx="11024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1F497D"/>
                </a:solidFill>
                <a:latin typeface="Calibri"/>
              </a:rPr>
              <a:t>Craft and Design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F36AC1-2BD3-40E8-9676-A5CD0730FB32}"/>
              </a:ext>
            </a:extLst>
          </p:cNvPr>
          <p:cNvSpPr txBox="1"/>
          <p:nvPr/>
        </p:nvSpPr>
        <p:spPr>
          <a:xfrm>
            <a:off x="4798377" y="4130958"/>
            <a:ext cx="3175905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1350" b="1" dirty="0">
                <a:solidFill>
                  <a:srgbClr val="FF0000"/>
                </a:solidFill>
                <a:latin typeface="Calibri"/>
              </a:rPr>
              <a:t>T Levels for 2020 delivery</a:t>
            </a:r>
          </a:p>
          <a:p>
            <a:pPr defTabSz="685800">
              <a:defRPr/>
            </a:pPr>
            <a:r>
              <a:rPr lang="en-GB" sz="1350" b="1" dirty="0">
                <a:solidFill>
                  <a:srgbClr val="00B050"/>
                </a:solidFill>
                <a:latin typeface="Calibri"/>
              </a:rPr>
              <a:t>T Levels for 2021 delivery</a:t>
            </a:r>
          </a:p>
          <a:p>
            <a:pPr defTabSz="685800">
              <a:defRPr/>
            </a:pPr>
            <a:r>
              <a:rPr lang="en-GB" sz="1350" b="1" dirty="0">
                <a:solidFill>
                  <a:srgbClr val="7030A0"/>
                </a:solidFill>
                <a:latin typeface="Calibri"/>
              </a:rPr>
              <a:t>T Levels for delivery in 2022</a:t>
            </a:r>
          </a:p>
          <a:p>
            <a:pPr defTabSz="685800">
              <a:defRPr/>
            </a:pPr>
            <a:r>
              <a:rPr lang="en-GB" sz="1350" b="1" dirty="0">
                <a:solidFill>
                  <a:srgbClr val="1F497D"/>
                </a:solidFill>
                <a:latin typeface="Calibri"/>
              </a:rPr>
              <a:t>T Levels for delivery in 2023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2E5069-5986-4A12-8AD7-A10A2CFB8B94}"/>
              </a:ext>
            </a:extLst>
          </p:cNvPr>
          <p:cNvSpPr txBox="1"/>
          <p:nvPr/>
        </p:nvSpPr>
        <p:spPr>
          <a:xfrm>
            <a:off x="2300614" y="2517706"/>
            <a:ext cx="999084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prstClr val="black"/>
                </a:solidFill>
              </a:defRPr>
            </a:lvl1pPr>
          </a:lstStyle>
          <a:p>
            <a:pPr defTabSz="685800">
              <a:defRPr/>
            </a:pPr>
            <a:r>
              <a:rPr lang="en-GB" sz="1050" dirty="0">
                <a:latin typeface="Calibri"/>
              </a:rPr>
              <a:t>Education and Childcare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21986E-0764-4ECF-86DE-AFD021BDAD45}"/>
              </a:ext>
            </a:extLst>
          </p:cNvPr>
          <p:cNvSpPr txBox="1"/>
          <p:nvPr/>
        </p:nvSpPr>
        <p:spPr>
          <a:xfrm>
            <a:off x="3431510" y="2521785"/>
            <a:ext cx="1080000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prstClr val="black"/>
                </a:solidFill>
              </a:defRPr>
            </a:lvl1pPr>
          </a:lstStyle>
          <a:p>
            <a:pPr defTabSz="685800">
              <a:defRPr/>
            </a:pPr>
            <a:r>
              <a:rPr lang="en-GB" sz="1050" dirty="0">
                <a:latin typeface="Calibri"/>
              </a:rPr>
              <a:t>Engineering and Manufacturing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3B7F31-FFAB-4193-8BDB-B0A3AB8B82A7}"/>
              </a:ext>
            </a:extLst>
          </p:cNvPr>
          <p:cNvSpPr txBox="1"/>
          <p:nvPr/>
        </p:nvSpPr>
        <p:spPr>
          <a:xfrm>
            <a:off x="4627792" y="2548979"/>
            <a:ext cx="103954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prstClr val="black"/>
                </a:solidFill>
              </a:defRPr>
            </a:lvl1pPr>
          </a:lstStyle>
          <a:p>
            <a:pPr defTabSz="685800">
              <a:defRPr/>
            </a:pPr>
            <a:r>
              <a:rPr lang="en-GB" sz="1050" dirty="0">
                <a:latin typeface="Calibri"/>
              </a:rPr>
              <a:t>Hair and Beauty</a:t>
            </a:r>
          </a:p>
          <a:p>
            <a:pPr defTabSz="685800">
              <a:defRPr/>
            </a:pPr>
            <a:endParaRPr lang="en-GB" sz="1050" dirty="0"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C0AD15-8827-492E-BDEA-D392C11117D4}"/>
              </a:ext>
            </a:extLst>
          </p:cNvPr>
          <p:cNvSpPr txBox="1"/>
          <p:nvPr/>
        </p:nvSpPr>
        <p:spPr>
          <a:xfrm>
            <a:off x="5783615" y="2537896"/>
            <a:ext cx="999084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prstClr val="black"/>
                </a:solidFill>
              </a:defRPr>
            </a:lvl1pPr>
          </a:lstStyle>
          <a:p>
            <a:pPr defTabSz="685800">
              <a:defRPr/>
            </a:pPr>
            <a:r>
              <a:rPr lang="en-GB" sz="1050" dirty="0">
                <a:latin typeface="Calibri"/>
              </a:rPr>
              <a:t>Health and Science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19EFA4-ABD9-4A97-A379-68D2F78E296B}"/>
              </a:ext>
            </a:extLst>
          </p:cNvPr>
          <p:cNvSpPr txBox="1"/>
          <p:nvPr/>
        </p:nvSpPr>
        <p:spPr>
          <a:xfrm>
            <a:off x="6894283" y="2544346"/>
            <a:ext cx="1080000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prstClr val="black"/>
                </a:solidFill>
              </a:defRPr>
            </a:lvl1pPr>
          </a:lstStyle>
          <a:p>
            <a:pPr defTabSz="685800">
              <a:defRPr/>
            </a:pPr>
            <a:r>
              <a:rPr lang="en-GB" sz="1050" dirty="0">
                <a:latin typeface="Calibri"/>
              </a:rPr>
              <a:t>Legal, Finance and Accounting</a:t>
            </a:r>
          </a:p>
        </p:txBody>
      </p:sp>
      <p:pic>
        <p:nvPicPr>
          <p:cNvPr id="38" name="29dd59f1-cf6d-11e5-ae5d-002264c18e36:1:0" descr="0">
            <a:extLst>
              <a:ext uri="{FF2B5EF4-FFF2-40B4-BE49-F238E27FC236}">
                <a16:creationId xmlns:a16="http://schemas.microsoft.com/office/drawing/2014/main" id="{6B301313-553E-4FA1-9EC5-955E0981087A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t="3573" r="2273" b="58554"/>
          <a:stretch/>
        </p:blipFill>
        <p:spPr bwMode="auto">
          <a:xfrm rot="10800000">
            <a:off x="1149211" y="2926833"/>
            <a:ext cx="1080000" cy="40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29dd59f1-cf6d-11e5-ae5d-002264c18e36:1:0" descr="0">
            <a:extLst>
              <a:ext uri="{FF2B5EF4-FFF2-40B4-BE49-F238E27FC236}">
                <a16:creationId xmlns:a16="http://schemas.microsoft.com/office/drawing/2014/main" id="{17B6D098-87B3-4AC9-9BBF-11D3E2F1D34E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t="3573" r="2273" b="58554"/>
          <a:stretch/>
        </p:blipFill>
        <p:spPr bwMode="auto">
          <a:xfrm rot="10800000">
            <a:off x="2305188" y="2968362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29dd59f1-cf6d-11e5-ae5d-002264c18e36:1:0" descr="0">
            <a:extLst>
              <a:ext uri="{FF2B5EF4-FFF2-40B4-BE49-F238E27FC236}">
                <a16:creationId xmlns:a16="http://schemas.microsoft.com/office/drawing/2014/main" id="{73881D43-464B-4712-A013-FC71777F9291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t="3573" r="2273" b="58554"/>
          <a:stretch/>
        </p:blipFill>
        <p:spPr bwMode="auto">
          <a:xfrm rot="10800000">
            <a:off x="3349040" y="2874999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29dd59f1-cf6d-11e5-ae5d-002264c18e36:1:0" descr="0">
            <a:extLst>
              <a:ext uri="{FF2B5EF4-FFF2-40B4-BE49-F238E27FC236}">
                <a16:creationId xmlns:a16="http://schemas.microsoft.com/office/drawing/2014/main" id="{87A36EC4-DE8C-478C-BB13-A810F637557A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t="3573" r="2273" b="58554"/>
          <a:stretch/>
        </p:blipFill>
        <p:spPr bwMode="auto">
          <a:xfrm rot="10800000">
            <a:off x="4638587" y="311450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29dd59f1-cf6d-11e5-ae5d-002264c18e36:1:0" descr="0">
            <a:extLst>
              <a:ext uri="{FF2B5EF4-FFF2-40B4-BE49-F238E27FC236}">
                <a16:creationId xmlns:a16="http://schemas.microsoft.com/office/drawing/2014/main" id="{38B29279-5C94-4AD3-A187-AAE0683CC361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t="3573" r="2273" b="58554"/>
          <a:stretch/>
        </p:blipFill>
        <p:spPr bwMode="auto">
          <a:xfrm rot="10800000">
            <a:off x="6931716" y="2968363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29dd59f1-cf6d-11e5-ae5d-002264c18e36:1:0" descr="0">
            <a:extLst>
              <a:ext uri="{FF2B5EF4-FFF2-40B4-BE49-F238E27FC236}">
                <a16:creationId xmlns:a16="http://schemas.microsoft.com/office/drawing/2014/main" id="{D509C04B-2242-43CD-82EF-73BE57906CBD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t="3573" r="2273" b="58554"/>
          <a:stretch/>
        </p:blipFill>
        <p:spPr bwMode="auto">
          <a:xfrm rot="10800000">
            <a:off x="5763387" y="2926832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C1D47F1-CE42-403C-8FE6-50FCF2B784D3}"/>
              </a:ext>
            </a:extLst>
          </p:cNvPr>
          <p:cNvSpPr txBox="1"/>
          <p:nvPr/>
        </p:nvSpPr>
        <p:spPr>
          <a:xfrm>
            <a:off x="1283873" y="4083521"/>
            <a:ext cx="10800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00B050"/>
                </a:solidFill>
                <a:latin typeface="Calibri"/>
              </a:rPr>
              <a:t>Digital Support Services (N)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E7B591-3221-4B49-9AAC-A729953CA553}"/>
              </a:ext>
            </a:extLst>
          </p:cNvPr>
          <p:cNvSpPr/>
          <p:nvPr/>
        </p:nvSpPr>
        <p:spPr>
          <a:xfrm>
            <a:off x="1210129" y="3003798"/>
            <a:ext cx="109873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00B050"/>
                </a:solidFill>
                <a:latin typeface="Calibri"/>
              </a:rPr>
              <a:t>Digital </a:t>
            </a:r>
          </a:p>
          <a:p>
            <a:pPr algn="ctr" defTabSz="685800">
              <a:defRPr/>
            </a:pPr>
            <a:r>
              <a:rPr lang="en-GB" sz="1050" b="1" dirty="0">
                <a:solidFill>
                  <a:srgbClr val="00B050"/>
                </a:solidFill>
                <a:latin typeface="Calibri"/>
              </a:rPr>
              <a:t>Business Services (N)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C04333B-E68D-40C0-8EA8-CBF2D980AAD2}"/>
              </a:ext>
            </a:extLst>
          </p:cNvPr>
          <p:cNvSpPr txBox="1"/>
          <p:nvPr/>
        </p:nvSpPr>
        <p:spPr>
          <a:xfrm>
            <a:off x="1155122" y="3435846"/>
            <a:ext cx="12087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FF0000"/>
                </a:solidFill>
                <a:latin typeface="Calibri"/>
              </a:rPr>
              <a:t>Digital Production, Design and Development (P)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363666D-5FCF-4CDF-B536-C0537E283AE7}"/>
              </a:ext>
            </a:extLst>
          </p:cNvPr>
          <p:cNvSpPr txBox="1"/>
          <p:nvPr/>
        </p:nvSpPr>
        <p:spPr>
          <a:xfrm>
            <a:off x="2431674" y="3111810"/>
            <a:ext cx="844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FF0000"/>
                </a:solidFill>
                <a:latin typeface="Calibri"/>
              </a:rPr>
              <a:t>Education and Childcare (N)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C8735C-5025-4C88-9C44-1ECC54A02367}"/>
              </a:ext>
            </a:extLst>
          </p:cNvPr>
          <p:cNvSpPr/>
          <p:nvPr/>
        </p:nvSpPr>
        <p:spPr>
          <a:xfrm>
            <a:off x="3196627" y="3489852"/>
            <a:ext cx="16341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7030A0"/>
                </a:solidFill>
                <a:latin typeface="Calibri"/>
              </a:rPr>
              <a:t>Maintenance, Installation </a:t>
            </a:r>
          </a:p>
          <a:p>
            <a:pPr algn="ctr" defTabSz="685800">
              <a:defRPr/>
            </a:pPr>
            <a:r>
              <a:rPr lang="en-GB" sz="1050" b="1" dirty="0">
                <a:solidFill>
                  <a:srgbClr val="7030A0"/>
                </a:solidFill>
                <a:latin typeface="Calibri"/>
              </a:rPr>
              <a:t>and Repair (C&amp;G)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141767E-222A-40B2-9BBA-AD4D73AF413C}"/>
              </a:ext>
            </a:extLst>
          </p:cNvPr>
          <p:cNvSpPr/>
          <p:nvPr/>
        </p:nvSpPr>
        <p:spPr>
          <a:xfrm>
            <a:off x="3399936" y="3867894"/>
            <a:ext cx="12275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7030A0"/>
                </a:solidFill>
                <a:latin typeface="Calibri"/>
              </a:rPr>
              <a:t>Processing and controlling (C&amp;G)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07F616-8680-4EA3-9203-6A9597537B3A}"/>
              </a:ext>
            </a:extLst>
          </p:cNvPr>
          <p:cNvSpPr/>
          <p:nvPr/>
        </p:nvSpPr>
        <p:spPr>
          <a:xfrm>
            <a:off x="3219278" y="3111810"/>
            <a:ext cx="158889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7030A0"/>
                </a:solidFill>
                <a:latin typeface="Calibri"/>
              </a:rPr>
              <a:t>Design and Development</a:t>
            </a:r>
          </a:p>
          <a:p>
            <a:pPr defTabSz="685800">
              <a:defRPr/>
            </a:pPr>
            <a:r>
              <a:rPr lang="en-GB" sz="1050" b="1" dirty="0">
                <a:solidFill>
                  <a:srgbClr val="7030A0"/>
                </a:solidFill>
                <a:latin typeface="Calibri"/>
              </a:rPr>
              <a:t>(C&amp;G)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0B322FC-8FCF-4818-AF2A-900622CEBEB3}"/>
              </a:ext>
            </a:extLst>
          </p:cNvPr>
          <p:cNvSpPr/>
          <p:nvPr/>
        </p:nvSpPr>
        <p:spPr>
          <a:xfrm>
            <a:off x="4642568" y="3111810"/>
            <a:ext cx="114486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1F497D"/>
                </a:solidFill>
                <a:latin typeface="Calibri"/>
              </a:rPr>
              <a:t>Hair, Beauty and </a:t>
            </a:r>
          </a:p>
          <a:p>
            <a:pPr algn="ctr" defTabSz="685800">
              <a:defRPr/>
            </a:pPr>
            <a:r>
              <a:rPr lang="en-GB" sz="1050" b="1" dirty="0">
                <a:solidFill>
                  <a:srgbClr val="1F497D"/>
                </a:solidFill>
                <a:latin typeface="Calibri"/>
              </a:rPr>
              <a:t>Aesthetics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359CF48-334F-4E4C-BDDA-88EF154731A3}"/>
              </a:ext>
            </a:extLst>
          </p:cNvPr>
          <p:cNvSpPr/>
          <p:nvPr/>
        </p:nvSpPr>
        <p:spPr>
          <a:xfrm>
            <a:off x="5916287" y="3737183"/>
            <a:ext cx="8034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00B050"/>
                </a:solidFill>
                <a:latin typeface="Calibri"/>
              </a:rPr>
              <a:t>Science (N)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89849AB-1CE5-4783-A71D-49F99CA32690}"/>
              </a:ext>
            </a:extLst>
          </p:cNvPr>
          <p:cNvSpPr/>
          <p:nvPr/>
        </p:nvSpPr>
        <p:spPr>
          <a:xfrm>
            <a:off x="5561224" y="3438894"/>
            <a:ext cx="15135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00B050"/>
                </a:solidFill>
                <a:latin typeface="Calibri"/>
              </a:rPr>
              <a:t>Healthcare Science (N)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5AB1129-E3D1-462A-A8AC-66330E10DA6F}"/>
              </a:ext>
            </a:extLst>
          </p:cNvPr>
          <p:cNvSpPr/>
          <p:nvPr/>
        </p:nvSpPr>
        <p:spPr>
          <a:xfrm>
            <a:off x="5939533" y="3136508"/>
            <a:ext cx="75693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00B050"/>
                </a:solidFill>
                <a:latin typeface="Calibri"/>
              </a:rPr>
              <a:t>Health (N)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50AD63E-C3DF-48F5-B4BA-E77D2BF0BACD}"/>
              </a:ext>
            </a:extLst>
          </p:cNvPr>
          <p:cNvSpPr/>
          <p:nvPr/>
        </p:nvSpPr>
        <p:spPr>
          <a:xfrm>
            <a:off x="6891506" y="3113129"/>
            <a:ext cx="10855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7030A0"/>
                </a:solidFill>
                <a:latin typeface="Calibri"/>
              </a:rPr>
              <a:t>Accountancy (P)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55763E7-D89A-4434-98C6-058A9A1C04C2}"/>
              </a:ext>
            </a:extLst>
          </p:cNvPr>
          <p:cNvSpPr/>
          <p:nvPr/>
        </p:nvSpPr>
        <p:spPr>
          <a:xfrm>
            <a:off x="7034172" y="3414596"/>
            <a:ext cx="80022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7030A0"/>
                </a:solidFill>
                <a:latin typeface="Calibri"/>
              </a:rPr>
              <a:t>Finance (P)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B8C4743-98DD-4B87-B356-07F5E90B073D}"/>
              </a:ext>
            </a:extLst>
          </p:cNvPr>
          <p:cNvSpPr/>
          <p:nvPr/>
        </p:nvSpPr>
        <p:spPr>
          <a:xfrm>
            <a:off x="7197680" y="3690360"/>
            <a:ext cx="4732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002060"/>
                </a:solidFill>
                <a:latin typeface="Calibri"/>
              </a:rPr>
              <a:t>Legal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6E43C-DCF0-4B63-826E-1A8F08B27F4F}"/>
              </a:ext>
            </a:extLst>
          </p:cNvPr>
          <p:cNvSpPr txBox="1"/>
          <p:nvPr/>
        </p:nvSpPr>
        <p:spPr>
          <a:xfrm>
            <a:off x="559676" y="4776952"/>
            <a:ext cx="2178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AOs: P= Pearson; N =NCFE; C&amp;G = City and Guilds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1FB79-110F-4DD0-AA9B-EFB4DC47D998}"/>
              </a:ext>
            </a:extLst>
          </p:cNvPr>
          <p:cNvSpPr txBox="1"/>
          <p:nvPr/>
        </p:nvSpPr>
        <p:spPr>
          <a:xfrm>
            <a:off x="2985247" y="4611194"/>
            <a:ext cx="122758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050" b="1" dirty="0">
                <a:solidFill>
                  <a:srgbClr val="002060"/>
                </a:solidFill>
                <a:latin typeface="Calibri"/>
              </a:rPr>
              <a:t>Human Resources T Level still being considered</a:t>
            </a:r>
          </a:p>
        </p:txBody>
      </p:sp>
    </p:spTree>
    <p:extLst>
      <p:ext uri="{BB962C8B-B14F-4D97-AF65-F5344CB8AC3E}">
        <p14:creationId xmlns:p14="http://schemas.microsoft.com/office/powerpoint/2010/main" val="7445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5615083-1A99-41DF-91D8-CB0F075D1A8A}"/>
              </a:ext>
            </a:extLst>
          </p:cNvPr>
          <p:cNvGrpSpPr/>
          <p:nvPr/>
        </p:nvGrpSpPr>
        <p:grpSpPr>
          <a:xfrm>
            <a:off x="1983996" y="314587"/>
            <a:ext cx="5788404" cy="4311941"/>
            <a:chOff x="316775" y="575922"/>
            <a:chExt cx="8827225" cy="5980177"/>
          </a:xfrm>
        </p:grpSpPr>
        <p:sp>
          <p:nvSpPr>
            <p:cNvPr id="7" name="Rounded Rectangle 26">
              <a:extLst>
                <a:ext uri="{FF2B5EF4-FFF2-40B4-BE49-F238E27FC236}">
                  <a16:creationId xmlns:a16="http://schemas.microsoft.com/office/drawing/2014/main" id="{DC864667-3F57-4E3B-947A-78830801B2FA}"/>
                </a:ext>
              </a:extLst>
            </p:cNvPr>
            <p:cNvSpPr/>
            <p:nvPr/>
          </p:nvSpPr>
          <p:spPr>
            <a:xfrm>
              <a:off x="520304" y="3994003"/>
              <a:ext cx="3159630" cy="23629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311902"/>
              <a:r>
                <a:rPr lang="en-GB" sz="818" b="1" i="1" cap="al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 Level Industry Placement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BAE35312-5872-4DDF-9CE7-F75870465224}"/>
                </a:ext>
              </a:extLst>
            </p:cNvPr>
            <p:cNvSpPr/>
            <p:nvPr/>
          </p:nvSpPr>
          <p:spPr>
            <a:xfrm>
              <a:off x="666750" y="1392660"/>
              <a:ext cx="8077200" cy="2542788"/>
            </a:xfrm>
            <a:prstGeom prst="roundRect">
              <a:avLst/>
            </a:prstGeom>
            <a:solidFill>
              <a:srgbClr val="FF956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311902"/>
              <a:endParaRPr lang="en-GB" sz="56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D7EA0C32-6DBE-42AA-8DC5-BC8580C8D79B}"/>
                </a:ext>
              </a:extLst>
            </p:cNvPr>
            <p:cNvSpPr/>
            <p:nvPr/>
          </p:nvSpPr>
          <p:spPr>
            <a:xfrm>
              <a:off x="800101" y="1815163"/>
              <a:ext cx="3841025" cy="20219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311902"/>
              <a:endParaRPr lang="en-GB" sz="56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11902"/>
              <a:endParaRPr lang="en-GB" sz="56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11902"/>
              <a:endParaRPr lang="en-GB" sz="56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11902"/>
              <a:endParaRPr lang="en-GB" sz="56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11902"/>
              <a:endParaRPr lang="en-GB" sz="56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11902"/>
              <a:endParaRPr lang="en-GB" sz="56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28">
              <a:extLst>
                <a:ext uri="{FF2B5EF4-FFF2-40B4-BE49-F238E27FC236}">
                  <a16:creationId xmlns:a16="http://schemas.microsoft.com/office/drawing/2014/main" id="{D3BADA3A-09E9-42FF-BD4C-74E144036807}"/>
                </a:ext>
              </a:extLst>
            </p:cNvPr>
            <p:cNvSpPr/>
            <p:nvPr/>
          </p:nvSpPr>
          <p:spPr>
            <a:xfrm>
              <a:off x="3763559" y="3994003"/>
              <a:ext cx="2712028" cy="23629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311902">
                <a:lnSpc>
                  <a:spcPct val="107000"/>
                </a:lnSpc>
                <a:buSzPts val="1200"/>
              </a:pPr>
              <a:r>
                <a:rPr lang="en-GB" sz="818" b="1" i="1" cap="all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ENGLISH and maths Requirements</a:t>
              </a:r>
            </a:p>
            <a:p>
              <a:pPr marL="116963" indent="-116963" defTabSz="311902">
                <a:lnSpc>
                  <a:spcPct val="107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latin typeface="+mj-lt"/>
                </a:rPr>
                <a:t>Students required to achieve a level 2 in English and maths. </a:t>
              </a:r>
            </a:p>
            <a:p>
              <a:pPr marL="116963" indent="-116963" defTabSz="311902">
                <a:lnSpc>
                  <a:spcPct val="107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latin typeface="+mj-lt"/>
                </a:rPr>
                <a:t>Either GCSE (grade 4 and above) or level 2 Functional Skills (pass)</a:t>
              </a:r>
            </a:p>
            <a:p>
              <a:pPr marL="116963" indent="-116963" defTabSz="311902">
                <a:lnSpc>
                  <a:spcPct val="107000"/>
                </a:lnSpc>
                <a:buSzPct val="100000"/>
                <a:buFont typeface="Arial" panose="020B0604020202020204" pitchFamily="34" charset="0"/>
                <a:buChar char="•"/>
              </a:pPr>
              <a:endParaRPr lang="en-GB" sz="751" dirty="0">
                <a:solidFill>
                  <a:srgbClr val="000000"/>
                </a:solidFill>
                <a:latin typeface="Courier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8821EA-948D-4AF5-B2F3-0C185E701255}"/>
                </a:ext>
              </a:extLst>
            </p:cNvPr>
            <p:cNvSpPr txBox="1"/>
            <p:nvPr/>
          </p:nvSpPr>
          <p:spPr>
            <a:xfrm>
              <a:off x="486741" y="575922"/>
              <a:ext cx="8308768" cy="681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11902"/>
              <a:r>
                <a:rPr lang="en-GB" sz="1637" b="1" i="1" cap="all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T Level programme</a:t>
              </a:r>
            </a:p>
            <a:p>
              <a:pPr algn="ctr" defTabSz="311902"/>
              <a:r>
                <a:rPr lang="en-GB" sz="956" b="1" i="1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1800 Hrs over 2 years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2BA93A-CA1C-4BB8-A525-F61BC35C9511}"/>
                </a:ext>
              </a:extLst>
            </p:cNvPr>
            <p:cNvSpPr/>
            <p:nvPr/>
          </p:nvSpPr>
          <p:spPr>
            <a:xfrm>
              <a:off x="3168333" y="1392660"/>
              <a:ext cx="3061359" cy="520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11902"/>
              <a:r>
                <a:rPr lang="en-GB" sz="818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TECHNICAL QUALIFICATION (TQ)</a:t>
              </a:r>
            </a:p>
            <a:p>
              <a:pPr algn="ctr" defTabSz="311902"/>
              <a:r>
                <a:rPr lang="en-GB" sz="683" b="1" i="1" dirty="0">
                  <a:solidFill>
                    <a:srgbClr val="000000"/>
                  </a:solidFill>
                  <a:latin typeface="Courier"/>
                  <a:cs typeface="Arial" panose="020B0604020202020204" pitchFamily="34" charset="0"/>
                </a:rPr>
                <a:t>900 -1400 GLH</a:t>
              </a:r>
            </a:p>
          </p:txBody>
        </p:sp>
        <p:sp>
          <p:nvSpPr>
            <p:cNvPr id="15" name="Rounded Rectangle 16">
              <a:extLst>
                <a:ext uri="{FF2B5EF4-FFF2-40B4-BE49-F238E27FC236}">
                  <a16:creationId xmlns:a16="http://schemas.microsoft.com/office/drawing/2014/main" id="{5BF3FE6C-A774-4EC8-B465-3CFD7C92510D}"/>
                </a:ext>
              </a:extLst>
            </p:cNvPr>
            <p:cNvSpPr/>
            <p:nvPr/>
          </p:nvSpPr>
          <p:spPr>
            <a:xfrm>
              <a:off x="4693037" y="1826554"/>
              <a:ext cx="3978229" cy="2010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311902"/>
              <a:r>
                <a:rPr lang="en-GB" sz="956" b="1" i="1" cap="al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Occupational specialism</a:t>
              </a:r>
            </a:p>
            <a:p>
              <a:pPr marL="116963" indent="-116963" defTabSz="311902"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</a:rPr>
                <a:t>At least half of the qualification</a:t>
              </a:r>
            </a:p>
            <a:p>
              <a:pPr marL="116963" indent="-116963" defTabSz="311902"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</a:rPr>
                <a:t>Knowledge and skills required to enter employment in that occupational specialism</a:t>
              </a:r>
            </a:p>
            <a:p>
              <a:pPr marL="116963" indent="-116963" defTabSz="311902"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</a:rPr>
                <a:t>As close to full competence as possible </a:t>
              </a:r>
            </a:p>
            <a:p>
              <a:pPr marL="116963" indent="-116963" defTabSz="311902"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</a:rPr>
                <a:t>English, maths and digital competence integrated where relevant</a:t>
              </a:r>
            </a:p>
            <a:p>
              <a:pPr algn="ctr" defTabSz="311902"/>
              <a:endParaRPr lang="en-GB" sz="591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11902"/>
              <a:endParaRPr lang="en-GB" sz="591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11902"/>
              <a:endParaRPr lang="en-GB" sz="591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11902"/>
              <a:endParaRPr lang="en-GB" sz="591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11902"/>
              <a:endParaRPr lang="en-GB" sz="591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11902"/>
              <a:endParaRPr lang="en-GB" sz="591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11902"/>
              <a:endParaRPr lang="en-GB" sz="591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11902"/>
              <a:endParaRPr lang="en-GB" sz="591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11902"/>
              <a:endParaRPr lang="en-GB" sz="591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11902"/>
              <a:endParaRPr lang="en-GB" sz="591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11902"/>
              <a:endParaRPr lang="en-GB" sz="591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DE2310F0-C32B-498D-A889-3272FC9B4593}"/>
                </a:ext>
              </a:extLst>
            </p:cNvPr>
            <p:cNvSpPr/>
            <p:nvPr/>
          </p:nvSpPr>
          <p:spPr>
            <a:xfrm>
              <a:off x="316775" y="575923"/>
              <a:ext cx="8827225" cy="5980176"/>
            </a:xfrm>
            <a:prstGeom prst="roundRect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11902"/>
              <a:endParaRPr lang="en-GB" sz="1013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406336" y="1396767"/>
            <a:ext cx="2367168" cy="1070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11902"/>
            <a:r>
              <a:rPr lang="en-GB" sz="956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endParaRPr lang="en-GB" sz="818" b="1" dirty="0">
              <a:solidFill>
                <a:srgbClr val="000000"/>
              </a:solidFill>
              <a:latin typeface="Courier"/>
            </a:endParaRPr>
          </a:p>
          <a:p>
            <a:pPr marL="116963" indent="-116963" defTabSz="311902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</a:rPr>
              <a:t>Up to half the qualification</a:t>
            </a:r>
          </a:p>
          <a:p>
            <a:pPr marL="116963" indent="-116963" defTabSz="311902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</a:rPr>
              <a:t>Knowledge and understanding of the concepts, theories and principles relevant to that sector</a:t>
            </a:r>
          </a:p>
          <a:p>
            <a:pPr marL="116963" indent="-116963" defTabSz="311902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</a:rPr>
              <a:t>Assessed through an external examination and a substantial project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2749" y="3054161"/>
            <a:ext cx="1925273" cy="1386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469" indent="-97469" defTabSz="311902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+mj-lt"/>
              </a:rPr>
              <a:t>Between 315-420 hours </a:t>
            </a:r>
          </a:p>
          <a:p>
            <a:pPr marL="97469" indent="-97469" defTabSz="311902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+mj-lt"/>
              </a:rPr>
              <a:t>Undertaken with an external employer</a:t>
            </a:r>
          </a:p>
          <a:p>
            <a:pPr marL="97469" indent="-97469" defTabSz="311902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+mj-lt"/>
              </a:rPr>
              <a:t>Chance to apply skills and apply knowledge in a workplace environment</a:t>
            </a:r>
          </a:p>
          <a:p>
            <a:pPr marL="97469" indent="-97469" defTabSz="311902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+mj-lt"/>
              </a:rPr>
              <a:t>Support for travel and subsistence costs but employers not expected to pay students</a:t>
            </a:r>
          </a:p>
        </p:txBody>
      </p:sp>
      <p:sp>
        <p:nvSpPr>
          <p:cNvPr id="22" name="Rounded Rectangle 28">
            <a:extLst>
              <a:ext uri="{FF2B5EF4-FFF2-40B4-BE49-F238E27FC236}">
                <a16:creationId xmlns:a16="http://schemas.microsoft.com/office/drawing/2014/main" id="{D3BADA3A-09E9-42FF-BD4C-74E144036807}"/>
              </a:ext>
            </a:extLst>
          </p:cNvPr>
          <p:cNvSpPr/>
          <p:nvPr/>
        </p:nvSpPr>
        <p:spPr>
          <a:xfrm>
            <a:off x="6077439" y="2864862"/>
            <a:ext cx="1514597" cy="14404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311902">
              <a:lnSpc>
                <a:spcPct val="107000"/>
              </a:lnSpc>
              <a:buSzPts val="1200"/>
            </a:pPr>
            <a:r>
              <a:rPr lang="en-GB" sz="818" b="1" i="1" cap="al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Additional mandatory requirements</a:t>
            </a:r>
          </a:p>
          <a:p>
            <a:pPr marL="96440" indent="-96440" defTabSz="311902">
              <a:lnSpc>
                <a:spcPct val="107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Occupation-specific requirements, included where possible if essential to enter employment</a:t>
            </a:r>
          </a:p>
        </p:txBody>
      </p:sp>
    </p:spTree>
    <p:extLst>
      <p:ext uri="{BB962C8B-B14F-4D97-AF65-F5344CB8AC3E}">
        <p14:creationId xmlns:p14="http://schemas.microsoft.com/office/powerpoint/2010/main" val="395422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E9C9F-F2F5-9E4F-A240-F8CEFB213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Route, T level &amp; specialisms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F7F2C2-E0AB-4C4E-8F2A-8414AAC12426}"/>
              </a:ext>
            </a:extLst>
          </p:cNvPr>
          <p:cNvGrpSpPr/>
          <p:nvPr/>
        </p:nvGrpSpPr>
        <p:grpSpPr>
          <a:xfrm>
            <a:off x="1666540" y="973646"/>
            <a:ext cx="5536586" cy="3527419"/>
            <a:chOff x="682440" y="1454511"/>
            <a:chExt cx="7485514" cy="470322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AB6934C-EC58-6C40-8AD0-38838D6BC2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9394" y="3989551"/>
              <a:ext cx="32869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59AB7D-EED0-BB46-99C9-FAAF7B214F6B}"/>
                </a:ext>
              </a:extLst>
            </p:cNvPr>
            <p:cNvSpPr txBox="1"/>
            <p:nvPr/>
          </p:nvSpPr>
          <p:spPr>
            <a:xfrm>
              <a:off x="4974771" y="1454511"/>
              <a:ext cx="3193183" cy="5539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342900">
                <a:defRPr/>
              </a:pPr>
              <a:endParaRPr lang="en-GB" sz="1050" b="1" dirty="0">
                <a:solidFill>
                  <a:prstClr val="black"/>
                </a:solidFill>
                <a:latin typeface="Open Sans"/>
              </a:endParaRPr>
            </a:p>
            <a:p>
              <a:pPr defTabSz="342900">
                <a:defRPr/>
              </a:pPr>
              <a:r>
                <a:rPr lang="en-GB" sz="1050" b="1" dirty="0">
                  <a:solidFill>
                    <a:prstClr val="black"/>
                  </a:solidFill>
                  <a:latin typeface="Open Sans"/>
                </a:rPr>
                <a:t>Specialisms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7E7299-4CCE-F341-BF73-FD72A5A0E5F1}"/>
                </a:ext>
              </a:extLst>
            </p:cNvPr>
            <p:cNvSpPr txBox="1"/>
            <p:nvPr/>
          </p:nvSpPr>
          <p:spPr>
            <a:xfrm>
              <a:off x="2248030" y="2142816"/>
              <a:ext cx="1161154" cy="3488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GB" sz="1100" b="1" dirty="0">
                  <a:solidFill>
                    <a:schemeClr val="bg1"/>
                  </a:solidFill>
                  <a:latin typeface="Calibri" panose="020F0502020204030204"/>
                </a:rPr>
                <a:t>Accounting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5F8B06-D142-D943-B0D2-616BFB8995FD}"/>
                </a:ext>
              </a:extLst>
            </p:cNvPr>
            <p:cNvSpPr txBox="1"/>
            <p:nvPr/>
          </p:nvSpPr>
          <p:spPr>
            <a:xfrm>
              <a:off x="2248031" y="5480628"/>
              <a:ext cx="1161153" cy="3693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GB" sz="1050" b="1" dirty="0">
                  <a:solidFill>
                    <a:prstClr val="black"/>
                  </a:solidFill>
                  <a:latin typeface="Calibri" panose="020F0502020204030204"/>
                </a:rPr>
                <a:t>   </a:t>
              </a:r>
              <a:r>
                <a:rPr lang="en-GB" sz="1200" b="1" dirty="0">
                  <a:solidFill>
                    <a:schemeClr val="bg1"/>
                  </a:solidFill>
                  <a:latin typeface="Calibri" panose="020F0502020204030204"/>
                </a:rPr>
                <a:t>Finance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9AF4B4-E6B6-3747-B9D6-CED4B2230AFF}"/>
                </a:ext>
              </a:extLst>
            </p:cNvPr>
            <p:cNvSpPr txBox="1"/>
            <p:nvPr/>
          </p:nvSpPr>
          <p:spPr>
            <a:xfrm>
              <a:off x="2248033" y="3675718"/>
              <a:ext cx="1161153" cy="3693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Calibri" panose="020F0502020204030204"/>
                </a:rPr>
                <a:t>Legal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A3230A-B0CD-3F43-B6D0-E4CCE63AC598}"/>
                </a:ext>
              </a:extLst>
            </p:cNvPr>
            <p:cNvSpPr txBox="1"/>
            <p:nvPr/>
          </p:nvSpPr>
          <p:spPr>
            <a:xfrm>
              <a:off x="682440" y="3675718"/>
              <a:ext cx="1085532" cy="76944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GB" sz="1050" dirty="0">
                  <a:solidFill>
                    <a:prstClr val="white"/>
                  </a:solidFill>
                  <a:latin typeface="Calibri" panose="020F0502020204030204"/>
                </a:rPr>
                <a:t>Legal, Finance &amp; Accounting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D6CC23-9A58-A648-A20F-8B56C2888E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5603" y="2620848"/>
              <a:ext cx="482491" cy="8268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089584-C13C-904A-B843-98A02FFF9FCA}"/>
                </a:ext>
              </a:extLst>
            </p:cNvPr>
            <p:cNvCxnSpPr>
              <a:cxnSpLocks/>
            </p:cNvCxnSpPr>
            <p:nvPr/>
          </p:nvCxnSpPr>
          <p:spPr>
            <a:xfrm>
              <a:off x="1655603" y="4481151"/>
              <a:ext cx="482491" cy="10422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3BDA936-5EF2-8A4D-BE75-81A75FB60C7B}"/>
                </a:ext>
              </a:extLst>
            </p:cNvPr>
            <p:cNvGrpSpPr/>
            <p:nvPr/>
          </p:nvGrpSpPr>
          <p:grpSpPr>
            <a:xfrm>
              <a:off x="4350711" y="2680170"/>
              <a:ext cx="3416857" cy="811992"/>
              <a:chOff x="3693166" y="2793184"/>
              <a:chExt cx="3416857" cy="811992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DA6CC8-4652-8D41-B8B0-EA095DC879E9}"/>
                  </a:ext>
                </a:extLst>
              </p:cNvPr>
              <p:cNvSpPr txBox="1"/>
              <p:nvPr/>
            </p:nvSpPr>
            <p:spPr>
              <a:xfrm>
                <a:off x="3693166" y="2793184"/>
                <a:ext cx="3416857" cy="45140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342900">
                  <a:defRPr/>
                </a:pPr>
                <a:r>
                  <a:rPr lang="en-GB" sz="800" dirty="0">
                    <a:solidFill>
                      <a:prstClr val="white"/>
                    </a:solidFill>
                    <a:latin typeface="Open Sans"/>
                  </a:rPr>
                  <a:t>Legal services assistant : Business, Finance &amp; Employment 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66C68C5-2F52-1144-BB25-5EEB36389CAD}"/>
                  </a:ext>
                </a:extLst>
              </p:cNvPr>
              <p:cNvSpPr txBox="1"/>
              <p:nvPr/>
            </p:nvSpPr>
            <p:spPr>
              <a:xfrm>
                <a:off x="3693166" y="3297400"/>
                <a:ext cx="3416856" cy="30777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342900">
                  <a:defRPr/>
                </a:pPr>
                <a:r>
                  <a:rPr lang="en-GB" sz="900" dirty="0">
                    <a:solidFill>
                      <a:prstClr val="white"/>
                    </a:solidFill>
                  </a:rPr>
                  <a:t>Legal services assistant : Dispute resolution</a:t>
                </a:r>
                <a:endParaRPr lang="en-GB" sz="900" dirty="0">
                  <a:solidFill>
                    <a:prstClr val="white"/>
                  </a:solidFill>
                  <a:latin typeface="Open San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E5AA313-1479-7445-8949-7AC0215DCE89}"/>
                </a:ext>
              </a:extLst>
            </p:cNvPr>
            <p:cNvGrpSpPr/>
            <p:nvPr/>
          </p:nvGrpSpPr>
          <p:grpSpPr>
            <a:xfrm>
              <a:off x="4334695" y="4968872"/>
              <a:ext cx="3432877" cy="1188864"/>
              <a:chOff x="3677150" y="5081886"/>
              <a:chExt cx="3432877" cy="1188864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207F7-1C19-594F-A287-97E663BD47B5}"/>
                  </a:ext>
                </a:extLst>
              </p:cNvPr>
              <p:cNvSpPr txBox="1"/>
              <p:nvPr/>
            </p:nvSpPr>
            <p:spPr>
              <a:xfrm>
                <a:off x="3693169" y="5420560"/>
                <a:ext cx="3416858" cy="49244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342900">
                  <a:defRPr/>
                </a:pPr>
                <a:r>
                  <a:rPr lang="en-GB" sz="900" dirty="0">
                    <a:solidFill>
                      <a:schemeClr val="bg1"/>
                    </a:solidFill>
                  </a:rPr>
                  <a:t>Investment Banking and Asset and Wealth Management Analyst</a:t>
                </a:r>
                <a:endParaRPr lang="en-GB" sz="900" dirty="0">
                  <a:solidFill>
                    <a:schemeClr val="bg1"/>
                  </a:solidFill>
                  <a:latin typeface="Open San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C4DA95-780D-EA49-AE82-1C4279F70C8E}"/>
                  </a:ext>
                </a:extLst>
              </p:cNvPr>
              <p:cNvSpPr txBox="1"/>
              <p:nvPr/>
            </p:nvSpPr>
            <p:spPr>
              <a:xfrm>
                <a:off x="3693169" y="5081886"/>
                <a:ext cx="3416855" cy="30777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342900">
                  <a:defRPr/>
                </a:pPr>
                <a:r>
                  <a:rPr lang="en-GB" sz="900" dirty="0">
                    <a:solidFill>
                      <a:schemeClr val="bg1"/>
                    </a:solidFill>
                  </a:rPr>
                  <a:t>Retail and Commercial Banking Analyst</a:t>
                </a:r>
                <a:endParaRPr lang="en-GB" sz="900" dirty="0">
                  <a:solidFill>
                    <a:schemeClr val="bg1"/>
                  </a:solidFill>
                  <a:latin typeface="Open San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E44CA0-E149-1E4B-A0DD-73A00CB570F9}"/>
                  </a:ext>
                </a:extLst>
              </p:cNvPr>
              <p:cNvSpPr txBox="1"/>
              <p:nvPr/>
            </p:nvSpPr>
            <p:spPr>
              <a:xfrm>
                <a:off x="3677150" y="5962974"/>
                <a:ext cx="3432875" cy="30777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342900">
                  <a:defRPr/>
                </a:pPr>
                <a:r>
                  <a:rPr lang="en-GB" sz="900" dirty="0">
                    <a:solidFill>
                      <a:schemeClr val="bg1"/>
                    </a:solidFill>
                  </a:rPr>
                  <a:t>Insurance Practitioner</a:t>
                </a:r>
                <a:endParaRPr lang="en-GB" sz="900" dirty="0">
                  <a:solidFill>
                    <a:schemeClr val="bg1"/>
                  </a:solidFill>
                  <a:latin typeface="Open Sans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4367893" y="1388938"/>
            <a:ext cx="2539091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Assistant Accountant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4379739" y="2541492"/>
            <a:ext cx="2527245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prstClr val="white"/>
                </a:solidFill>
              </a:rPr>
              <a:t>Legal services assistant : Private client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4367893" y="3053559"/>
            <a:ext cx="253909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prstClr val="white"/>
                </a:solidFill>
              </a:rPr>
              <a:t>Legal services assistant : Social, welfare &amp; immigration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79740" y="2811932"/>
            <a:ext cx="2527246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prstClr val="white"/>
                </a:solidFill>
              </a:rPr>
              <a:t>Legal services assistant : Justice system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79739" y="4560602"/>
            <a:ext cx="2527247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Financial Compliance/Risk Analyst</a:t>
            </a:r>
          </a:p>
        </p:txBody>
      </p:sp>
      <p:sp>
        <p:nvSpPr>
          <p:cNvPr id="44" name="TextBox 43"/>
          <p:cNvSpPr txBox="1"/>
          <p:nvPr/>
        </p:nvSpPr>
        <p:spPr>
          <a:xfrm flipH="1">
            <a:off x="2824513" y="977702"/>
            <a:ext cx="8588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50" b="1" dirty="0"/>
          </a:p>
          <a:p>
            <a:r>
              <a:rPr lang="en-GB" sz="1050" b="1" dirty="0"/>
              <a:t>T Level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66540" y="977702"/>
            <a:ext cx="1076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50" b="1" dirty="0"/>
          </a:p>
          <a:p>
            <a:r>
              <a:rPr lang="en-GB" sz="1050" b="1" dirty="0"/>
              <a:t>Route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797F8C-3164-4AAD-8555-A12BDFBAC454}"/>
              </a:ext>
            </a:extLst>
          </p:cNvPr>
          <p:cNvSpPr txBox="1"/>
          <p:nvPr/>
        </p:nvSpPr>
        <p:spPr>
          <a:xfrm>
            <a:off x="4379735" y="4850971"/>
            <a:ext cx="2527247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Financial Operations Analyst </a:t>
            </a:r>
          </a:p>
        </p:txBody>
      </p:sp>
    </p:spTree>
    <p:extLst>
      <p:ext uri="{BB962C8B-B14F-4D97-AF65-F5344CB8AC3E}">
        <p14:creationId xmlns:p14="http://schemas.microsoft.com/office/powerpoint/2010/main" val="364632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dsp="http://schemas.microsoft.com/office/drawing/2008/diagram" xmlns:o="urn:schemas-microsoft-com:office:office" xmlns:v="urn:schemas-microsoft-com:vml" xmlns:p15="http://schemas.microsoft.com/office/powerpoint/2012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9E61EC-1BFE-438A-81F5-CD884F00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hlinkClick r:id="rId2"/>
              </a:rPr>
              <a:t>A student perspective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37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D2207F-4DC8-481A-9720-67F17C8A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Assessment, grading and progression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DC093C-56A9-428A-9CD0-0CD0307073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9650" y="4751388"/>
            <a:ext cx="514350" cy="273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98E5A-76C0-453E-B1E0-BC4AB04722D5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3C3C3A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C3C3A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64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FEE23-33E0-49B3-BFB9-C992DB40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Technical Qualification: content, assessment and grading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891C1-4816-4F2C-A198-A3E2895A4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</a:p>
          <a:p>
            <a:pPr marL="207935" indent="-207935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knowledge exams typically no more than a third (can be as low as 12%) of marks.</a:t>
            </a:r>
          </a:p>
          <a:p>
            <a:pPr marL="207935" indent="-207935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Set Project focus on employability skills in occupational contexts up to 20% of the marks.</a:t>
            </a:r>
          </a:p>
          <a:p>
            <a:pPr marL="207935" indent="-207935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Graded A*-E and fully compensatory. 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Specialisms</a:t>
            </a:r>
          </a:p>
          <a:p>
            <a:pPr marL="207935" indent="-207935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outcomes set by employers always occupationally specific</a:t>
            </a:r>
          </a:p>
          <a:p>
            <a:pPr marL="207935" indent="-207935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valid assessment must also be occupationally specific applied and  practical.</a:t>
            </a:r>
          </a:p>
          <a:p>
            <a:pPr marL="207935" indent="-207935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Pass students need to be competent – in line with employer expectations, which will be exemplified</a:t>
            </a:r>
          </a:p>
          <a:p>
            <a:pPr marL="207935" indent="-207935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Graded PMD as pass threshold will need to attest to competence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55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533719" y="605377"/>
            <a:ext cx="5954123" cy="40350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FF9567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485875" y="578524"/>
            <a:ext cx="6217459" cy="57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73"/>
              </a:spcAft>
              <a:buClrTx/>
              <a:buSzTx/>
              <a:buFontTx/>
              <a:buNone/>
              <a:tabLst/>
              <a:defRPr/>
            </a:pPr>
            <a:endParaRPr kumimoji="0" lang="en-GB" sz="145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73"/>
              </a:spcAft>
              <a:buClrTx/>
              <a:buSzTx/>
              <a:buFontTx/>
              <a:buNone/>
              <a:tabLst/>
              <a:defRPr/>
            </a:pPr>
            <a:endParaRPr kumimoji="0" lang="en-GB" sz="145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B7C685B-C4C2-4772-B4A4-062BECCF6696}"/>
              </a:ext>
            </a:extLst>
          </p:cNvPr>
          <p:cNvSpPr txBox="1">
            <a:spLocks/>
          </p:cNvSpPr>
          <p:nvPr/>
        </p:nvSpPr>
        <p:spPr>
          <a:xfrm>
            <a:off x="1533719" y="125794"/>
            <a:ext cx="6274118" cy="25985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851" b="1" i="1" cap="all" baseline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41586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1" b="1" i="1" u="none" strike="noStrike" kern="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 Levels: Overall GRADING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32" y="493886"/>
            <a:ext cx="2893531" cy="414656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50312"/>
              </p:ext>
            </p:extLst>
          </p:nvPr>
        </p:nvGraphicFramePr>
        <p:xfrm>
          <a:off x="4427250" y="1282432"/>
          <a:ext cx="2635096" cy="1340480"/>
        </p:xfrm>
        <a:graphic>
          <a:graphicData uri="http://schemas.openxmlformats.org/drawingml/2006/table">
            <a:tbl>
              <a:tblPr firstRow="1" bandRow="1"/>
              <a:tblGrid>
                <a:gridCol w="279221">
                  <a:extLst>
                    <a:ext uri="{9D8B030D-6E8A-4147-A177-3AD203B41FA5}">
                      <a16:colId xmlns:a16="http://schemas.microsoft.com/office/drawing/2014/main" val="74795531"/>
                    </a:ext>
                  </a:extLst>
                </a:gridCol>
                <a:gridCol w="194982">
                  <a:extLst>
                    <a:ext uri="{9D8B030D-6E8A-4147-A177-3AD203B41FA5}">
                      <a16:colId xmlns:a16="http://schemas.microsoft.com/office/drawing/2014/main" val="2253003510"/>
                    </a:ext>
                  </a:extLst>
                </a:gridCol>
                <a:gridCol w="723666">
                  <a:extLst>
                    <a:ext uri="{9D8B030D-6E8A-4147-A177-3AD203B41FA5}">
                      <a16:colId xmlns:a16="http://schemas.microsoft.com/office/drawing/2014/main" val="4135069276"/>
                    </a:ext>
                  </a:extLst>
                </a:gridCol>
                <a:gridCol w="644682">
                  <a:extLst>
                    <a:ext uri="{9D8B030D-6E8A-4147-A177-3AD203B41FA5}">
                      <a16:colId xmlns:a16="http://schemas.microsoft.com/office/drawing/2014/main" val="1349824194"/>
                    </a:ext>
                  </a:extLst>
                </a:gridCol>
                <a:gridCol w="792545">
                  <a:extLst>
                    <a:ext uri="{9D8B030D-6E8A-4147-A177-3AD203B41FA5}">
                      <a16:colId xmlns:a16="http://schemas.microsoft.com/office/drawing/2014/main" val="702279777"/>
                    </a:ext>
                  </a:extLst>
                </a:gridCol>
              </a:tblGrid>
              <a:tr h="167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Occupational Specialism Grade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74535"/>
                  </a:ext>
                </a:extLst>
              </a:tr>
              <a:tr h="167101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Core Component Grade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Distinction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Merit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Pass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499364"/>
                  </a:ext>
                </a:extLst>
              </a:tr>
              <a:tr h="1671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A*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Distinction*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Distinction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Distinction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782355"/>
                  </a:ext>
                </a:extLst>
              </a:tr>
              <a:tr h="1671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Distinction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Distinction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Merit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45436"/>
                  </a:ext>
                </a:extLst>
              </a:tr>
              <a:tr h="1707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Distinction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Merit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Merit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310534"/>
                  </a:ext>
                </a:extLst>
              </a:tr>
              <a:tr h="1671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Merit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Merit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Pass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208308"/>
                  </a:ext>
                </a:extLst>
              </a:tr>
              <a:tr h="1671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Merit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Pass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Pass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675054"/>
                  </a:ext>
                </a:extLst>
              </a:tr>
              <a:tr h="1671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Pass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Pass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Pass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87" marR="41587" marT="20793" marB="207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896125"/>
                  </a:ext>
                </a:extLst>
              </a:tr>
            </a:tbl>
          </a:graphicData>
        </a:graphic>
      </p:graphicFrame>
      <p:sp>
        <p:nvSpPr>
          <p:cNvPr id="10" name="Right Brace 9"/>
          <p:cNvSpPr/>
          <p:nvPr/>
        </p:nvSpPr>
        <p:spPr>
          <a:xfrm>
            <a:off x="7186329" y="1495315"/>
            <a:ext cx="20793" cy="112759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1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6090" y="1710947"/>
            <a:ext cx="607810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1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Overall T Level Grade </a:t>
            </a:r>
          </a:p>
        </p:txBody>
      </p:sp>
      <p:sp>
        <p:nvSpPr>
          <p:cNvPr id="14" name="TextBox 13"/>
          <p:cNvSpPr txBox="1"/>
          <p:nvPr/>
        </p:nvSpPr>
        <p:spPr>
          <a:xfrm rot="10800000" flipV="1">
            <a:off x="4273360" y="3232834"/>
            <a:ext cx="3262326" cy="1344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7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7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are also introducing a Distinction* overall grade. </a:t>
            </a:r>
          </a:p>
          <a:p>
            <a:pPr marL="207935" marR="0" lvl="0" indent="-207935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7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7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 admissions practitioners better determine suitability for HE pathways.</a:t>
            </a:r>
          </a:p>
          <a:p>
            <a:pPr marL="207935" marR="0" lvl="0" indent="-207935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7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7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Recognise the exceptional achievement of the highest T Level performers.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89608" y="396200"/>
            <a:ext cx="3748313" cy="87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7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7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are introducing ‘Look up tables’ for T Levels to make it easier to see how higher overall T Level Grades are derived from the TQ components. </a:t>
            </a:r>
          </a:p>
        </p:txBody>
      </p:sp>
    </p:spTree>
    <p:extLst>
      <p:ext uri="{BB962C8B-B14F-4D97-AF65-F5344CB8AC3E}">
        <p14:creationId xmlns:p14="http://schemas.microsoft.com/office/powerpoint/2010/main" val="261674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86798" y="1495326"/>
          <a:ext cx="1451609" cy="1452692"/>
        </p:xfrm>
        <a:graphic>
          <a:graphicData uri="http://schemas.openxmlformats.org/drawingml/2006/table">
            <a:tbl>
              <a:tblPr firstRow="1" bandRow="1"/>
              <a:tblGrid>
                <a:gridCol w="308609">
                  <a:extLst>
                    <a:ext uri="{9D8B030D-6E8A-4147-A177-3AD203B41FA5}">
                      <a16:colId xmlns:a16="http://schemas.microsoft.com/office/drawing/2014/main" val="2533184193"/>
                    </a:ext>
                  </a:extLst>
                </a:gridCol>
                <a:gridCol w="382905">
                  <a:extLst>
                    <a:ext uri="{9D8B030D-6E8A-4147-A177-3AD203B41FA5}">
                      <a16:colId xmlns:a16="http://schemas.microsoft.com/office/drawing/2014/main" val="119121194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4257780267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918734450"/>
                    </a:ext>
                  </a:extLst>
                </a:gridCol>
              </a:tblGrid>
              <a:tr h="207204"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Dst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58615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A*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Dst*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329849"/>
                  </a:ext>
                </a:extLst>
              </a:tr>
              <a:tr h="209468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229885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566634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136319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109364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03568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42933" y="1102911"/>
            <a:ext cx="16484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 50%/Occupational Specialism(s) 50%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794592" y="1495325"/>
          <a:ext cx="1451609" cy="1450428"/>
        </p:xfrm>
        <a:graphic>
          <a:graphicData uri="http://schemas.openxmlformats.org/drawingml/2006/table">
            <a:tbl>
              <a:tblPr firstRow="1" bandRow="1"/>
              <a:tblGrid>
                <a:gridCol w="308609">
                  <a:extLst>
                    <a:ext uri="{9D8B030D-6E8A-4147-A177-3AD203B41FA5}">
                      <a16:colId xmlns:a16="http://schemas.microsoft.com/office/drawing/2014/main" val="2533184193"/>
                    </a:ext>
                  </a:extLst>
                </a:gridCol>
                <a:gridCol w="382905">
                  <a:extLst>
                    <a:ext uri="{9D8B030D-6E8A-4147-A177-3AD203B41FA5}">
                      <a16:colId xmlns:a16="http://schemas.microsoft.com/office/drawing/2014/main" val="119121194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4257780267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918734450"/>
                    </a:ext>
                  </a:extLst>
                </a:gridCol>
              </a:tblGrid>
              <a:tr h="207204"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Dst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58615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A*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Dst</a:t>
                      </a: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329849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229885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566634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136319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109364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035682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794592" y="1126671"/>
            <a:ext cx="15594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 40%/Occupational Specialism(s) 60%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159012" y="1495325"/>
          <a:ext cx="1451609" cy="1450428"/>
        </p:xfrm>
        <a:graphic>
          <a:graphicData uri="http://schemas.openxmlformats.org/drawingml/2006/table">
            <a:tbl>
              <a:tblPr firstRow="1" bandRow="1"/>
              <a:tblGrid>
                <a:gridCol w="308609">
                  <a:extLst>
                    <a:ext uri="{9D8B030D-6E8A-4147-A177-3AD203B41FA5}">
                      <a16:colId xmlns:a16="http://schemas.microsoft.com/office/drawing/2014/main" val="2533184193"/>
                    </a:ext>
                  </a:extLst>
                </a:gridCol>
                <a:gridCol w="382905">
                  <a:extLst>
                    <a:ext uri="{9D8B030D-6E8A-4147-A177-3AD203B41FA5}">
                      <a16:colId xmlns:a16="http://schemas.microsoft.com/office/drawing/2014/main" val="119121194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4257780267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918734450"/>
                    </a:ext>
                  </a:extLst>
                </a:gridCol>
              </a:tblGrid>
              <a:tr h="207204"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Dst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58615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A*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Dst*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329849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229885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566634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136319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109364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035682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120182" y="1131530"/>
            <a:ext cx="15594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 30%/Occupational Specialism(s) 70%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2038" y="549442"/>
            <a:ext cx="6236719" cy="48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7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ensure fairness, the table would look different for different T Levels depending on the size of the Core Component and Occupational specialisms.  For example: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47129" y="3086805"/>
            <a:ext cx="6047297" cy="120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5" marR="0" lvl="0" indent="-214315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7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will be just</a:t>
            </a:r>
            <a:r>
              <a:rPr kumimoji="0" lang="en-GB" sz="127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one </a:t>
            </a:r>
            <a:r>
              <a:rPr kumimoji="0" lang="en-GB" sz="127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up table for each T Level.</a:t>
            </a:r>
          </a:p>
          <a:p>
            <a:pPr marL="214315" marR="0" lvl="0" indent="-214315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7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there will always be the same instances of each grade available in each look up table: six Passes, six Merits, five Distinctions and one Distinction*.</a:t>
            </a:r>
          </a:p>
          <a:p>
            <a:pPr marL="214315" marR="0" lvl="0" indent="-214315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7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be awarded a Distinction*, the student must achieve an A* in the Core and a Distinction in the Occupational Specialism(s).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7C685B-C4C2-4772-B4A4-062BECCF6696}"/>
              </a:ext>
            </a:extLst>
          </p:cNvPr>
          <p:cNvSpPr txBox="1">
            <a:spLocks/>
          </p:cNvSpPr>
          <p:nvPr/>
        </p:nvSpPr>
        <p:spPr>
          <a:xfrm>
            <a:off x="1533719" y="129474"/>
            <a:ext cx="6274118" cy="25985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851" b="1" i="1" cap="all" baseline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41586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1" b="1" i="1" u="none" strike="noStrike" kern="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 Levels: Overall GRADING</a:t>
            </a:r>
          </a:p>
        </p:txBody>
      </p:sp>
    </p:spTree>
    <p:extLst>
      <p:ext uri="{BB962C8B-B14F-4D97-AF65-F5344CB8AC3E}">
        <p14:creationId xmlns:p14="http://schemas.microsoft.com/office/powerpoint/2010/main" val="3885929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6011CC-2FD3-4842-A2F7-778AD9792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UCAS Points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9D22D4-D6EB-47C4-8FBF-7707015D8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54" t="21769" r="19132" b="21791"/>
          <a:stretch/>
        </p:blipFill>
        <p:spPr>
          <a:xfrm>
            <a:off x="1163172" y="1129552"/>
            <a:ext cx="6286500" cy="3602470"/>
          </a:xfrm>
        </p:spPr>
      </p:pic>
    </p:spTree>
    <p:extLst>
      <p:ext uri="{BB962C8B-B14F-4D97-AF65-F5344CB8AC3E}">
        <p14:creationId xmlns:p14="http://schemas.microsoft.com/office/powerpoint/2010/main" val="219801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533719" y="605377"/>
            <a:ext cx="5954123" cy="40350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rgbClr val="FF9567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B7C685B-C4C2-4772-B4A4-062BECCF6696}"/>
              </a:ext>
            </a:extLst>
          </p:cNvPr>
          <p:cNvSpPr txBox="1">
            <a:spLocks/>
          </p:cNvSpPr>
          <p:nvPr/>
        </p:nvSpPr>
        <p:spPr>
          <a:xfrm>
            <a:off x="1533719" y="125794"/>
            <a:ext cx="6274118" cy="25985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851" b="1" i="1" cap="all" baseline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41586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1" b="1" i="1" u="none" strike="noStrike" kern="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 Levels: Statement of Achievement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38" y="540869"/>
            <a:ext cx="2834289" cy="40633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0800000" flipV="1">
            <a:off x="4579126" y="482748"/>
            <a:ext cx="2864863" cy="263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7935" marR="0" lvl="0" indent="-207935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7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students leave the course early or do not pass a T Level overall they will be issued with a statement of achievement</a:t>
            </a:r>
            <a:r>
              <a:rPr kumimoji="0" lang="en-GB" sz="127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07935" marR="0" lvl="0" indent="-207935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7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indicates what students have achieved. </a:t>
            </a:r>
          </a:p>
          <a:p>
            <a:pPr marL="207935" marR="0" lvl="0" indent="-207935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7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back of the statement will describe what is required to pass a T Level. </a:t>
            </a:r>
          </a:p>
          <a:p>
            <a:pPr marL="207935" marR="0" lvl="0" indent="-207935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7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Separate UCAS Tariff points </a:t>
            </a:r>
            <a:r>
              <a:rPr kumimoji="0" lang="en-GB" sz="127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not </a:t>
            </a:r>
            <a:r>
              <a:rPr kumimoji="0" lang="en-GB" sz="127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 allocated to the TQ components.</a:t>
            </a:r>
          </a:p>
          <a:p>
            <a:pPr marL="207935" marR="0" lvl="0" indent="-207935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7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5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9913"/>
            <a:ext cx="8229600" cy="53650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Agenda</a:t>
            </a:r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F43D971-1654-4F37-B94E-35C9B38E93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6959" r="1" b="21696"/>
          <a:stretch/>
        </p:blipFill>
        <p:spPr>
          <a:xfrm>
            <a:off x="457200" y="1085064"/>
            <a:ext cx="4038600" cy="3711626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085064"/>
            <a:ext cx="4038600" cy="37116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T Levels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Rationale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T Level overview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Student perspective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Assessment, grading and progression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T levels one year 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T Levels in context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Level 3 review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Questions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ADB5F1-E28D-4B9F-90A0-08E8F03E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 Levels – one year on</a:t>
            </a:r>
          </a:p>
        </p:txBody>
      </p:sp>
    </p:spTree>
    <p:extLst>
      <p:ext uri="{BB962C8B-B14F-4D97-AF65-F5344CB8AC3E}">
        <p14:creationId xmlns:p14="http://schemas.microsoft.com/office/powerpoint/2010/main" val="20171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A7E5D6-A72A-4E22-A237-9E13A0DB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Despite the pandemic T Levels have had a positive impact on…</a:t>
            </a:r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A9D57DE-80D7-4C1C-A611-44160C07B2D6}"/>
              </a:ext>
            </a:extLst>
          </p:cNvPr>
          <p:cNvGraphicFramePr/>
          <p:nvPr/>
        </p:nvGraphicFramePr>
        <p:xfrm>
          <a:off x="1524000" y="853888"/>
          <a:ext cx="5945841" cy="374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299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09E7C7-6987-46CE-8851-9CED99CF56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-114299"/>
            <a:ext cx="5696174" cy="1060449"/>
          </a:xfrm>
        </p:spPr>
        <p:txBody>
          <a:bodyPr>
            <a:normAutofit/>
          </a:bodyPr>
          <a:lstStyle/>
          <a:p>
            <a:r>
              <a:rPr lang="en-GB" dirty="0"/>
              <a:t>but there are still some challenges…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5262D7-1581-4885-9006-471B5C441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900664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53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141CB9-9C31-4661-BBAB-37A40418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 Levels in context</a:t>
            </a:r>
          </a:p>
        </p:txBody>
      </p:sp>
    </p:spTree>
    <p:extLst>
      <p:ext uri="{BB962C8B-B14F-4D97-AF65-F5344CB8AC3E}">
        <p14:creationId xmlns:p14="http://schemas.microsoft.com/office/powerpoint/2010/main" val="104953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6EAAFA-F2D0-46ED-9DE7-3B4EAE1F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 Levels in context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8989C-6EBA-4903-B9CB-F69C484B2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spcAft>
                <a:spcPts val="1200"/>
              </a:spcAft>
            </a:pPr>
            <a:r>
              <a:rPr lang="en-GB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 Level Transition Programme</a:t>
            </a:r>
            <a:r>
              <a:rPr lang="en-GB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(targeted at students who are not ready to start a T Level but have potential to progress to one) - phased implementation starts with a small number of providers from this September.</a:t>
            </a:r>
          </a:p>
          <a:p>
            <a:pPr lvl="0">
              <a:spcAft>
                <a:spcPts val="1200"/>
              </a:spcAft>
            </a:pPr>
            <a:r>
              <a:rPr lang="en-GB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Review of qualifications at level 3 and below </a:t>
            </a:r>
            <a:r>
              <a:rPr lang="en-GB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continues - aiming to simplify the qualifications landscape. Second stage will consult on firm proposals for change and criteria for funding </a:t>
            </a:r>
          </a:p>
          <a:p>
            <a:pPr lvl="0">
              <a:spcAft>
                <a:spcPts val="1200"/>
              </a:spcAft>
            </a:pPr>
            <a:r>
              <a:rPr lang="en-GB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The consultation on </a:t>
            </a:r>
            <a:r>
              <a:rPr lang="en-GB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Higher Technical Education </a:t>
            </a:r>
            <a:r>
              <a:rPr lang="en-GB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(levels 4-5) in England closed on 29 September 2019.  Government </a:t>
            </a:r>
            <a:r>
              <a:rPr lang="en-GB" dirty="0">
                <a:solidFill>
                  <a:srgbClr val="000000"/>
                </a:solidFill>
                <a:latin typeface="+mj-lt"/>
                <a:cs typeface="Arial" panose="020B0604020202020204" pitchFamily="34" charset="0"/>
                <a:hlinkClick r:id="rId2"/>
              </a:rPr>
              <a:t>response</a:t>
            </a:r>
            <a:r>
              <a:rPr lang="en-GB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published July 2020</a:t>
            </a:r>
          </a:p>
          <a:p>
            <a:pPr lvl="0">
              <a:spcAft>
                <a:spcPts val="1200"/>
              </a:spcAft>
            </a:pPr>
            <a:r>
              <a:rPr lang="en-GB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FE reform programme </a:t>
            </a:r>
            <a:r>
              <a:rPr lang="en-GB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- White Paper aimed at delivering ambitious reform for the FE sector.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7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B400-6645-4898-9B28-50D83F24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700" dirty="0"/>
              <a:t>T level Transition Programme: Areas of core knowledge, skills and behaviours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348079-2954-4A61-BE1F-3A8902CC8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18" t="33152" r="33284" b="25156"/>
          <a:stretch/>
        </p:blipFill>
        <p:spPr>
          <a:xfrm>
            <a:off x="1705318" y="1201724"/>
            <a:ext cx="5146391" cy="35426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B4058E-1E7B-4A91-9B89-F046D1570245}"/>
              </a:ext>
            </a:extLst>
          </p:cNvPr>
          <p:cNvSpPr txBox="1"/>
          <p:nvPr/>
        </p:nvSpPr>
        <p:spPr>
          <a:xfrm>
            <a:off x="6934200" y="4456588"/>
            <a:ext cx="2209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dirty="0">
                <a:solidFill>
                  <a:srgbClr val="3C3C3A"/>
                </a:solidFill>
                <a:latin typeface="Open Sans"/>
              </a:rPr>
              <a:t>For further details see </a:t>
            </a:r>
            <a:r>
              <a:rPr lang="en-GB" sz="1350" dirty="0">
                <a:solidFill>
                  <a:srgbClr val="3C3C3A"/>
                </a:solidFill>
                <a:latin typeface="Open Sans"/>
                <a:hlinkClick r:id="rId3"/>
              </a:rPr>
              <a:t>framework for delivery</a:t>
            </a:r>
            <a:endParaRPr lang="en-GB" sz="1350" dirty="0">
              <a:solidFill>
                <a:srgbClr val="3C3C3A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6196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755BE-2242-4324-8894-E46710B7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Higher technical </a:t>
            </a:r>
            <a:r>
              <a:rPr lang="en-GB" dirty="0" err="1"/>
              <a:t>qualifcations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4DAC2-3889-4238-B937-9D9699EF1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Higher Technical Qualifications are level 4 or 5 qualifications that have been quality marked by the Institute to indicate their alignment to </a:t>
            </a:r>
            <a:r>
              <a:rPr lang="en-GB" b="0" i="0" u="none" strike="noStrike" dirty="0">
                <a:solidFill>
                  <a:srgbClr val="334047"/>
                </a:solidFill>
                <a:effectLst/>
                <a:latin typeface="Open Sans" panose="020B0606030504020204" pitchFamily="34" charset="0"/>
                <a:hlinkClick r:id="rId2" tooltip="Occupational Maps"/>
              </a:rPr>
              <a:t>employer-led occupational standards</a:t>
            </a:r>
            <a:r>
              <a:rPr lang="en-GB" b="0" i="0" dirty="0">
                <a:solidFill>
                  <a:srgbClr val="334047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New or existing level 4 or 5 qualifications submitted to the approvals process will receive a quality-mark if the qualification satisfies the Institute’s </a:t>
            </a:r>
            <a:r>
              <a:rPr lang="en-GB" b="0" i="0" u="none" strike="noStrike" dirty="0">
                <a:solidFill>
                  <a:srgbClr val="334047"/>
                </a:solidFill>
                <a:effectLst/>
                <a:latin typeface="Open Sans" panose="020B0606030504020204" pitchFamily="34" charset="0"/>
                <a:hlinkClick r:id="rId3" tooltip="Approvals criteria"/>
              </a:rPr>
              <a:t>approvals criteria</a:t>
            </a:r>
            <a:r>
              <a:rPr lang="en-GB" b="0" i="0" dirty="0">
                <a:solidFill>
                  <a:srgbClr val="334047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en-GB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Higher Technical Qualifications align to existing occupational standards, providing learners with entry-level competence and allowing them to enter their chosen profession or progress onto higher education.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58B32C-E5D0-46C6-9CB4-152F826C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Level 3 review</a:t>
            </a:r>
          </a:p>
        </p:txBody>
      </p:sp>
    </p:spTree>
    <p:extLst>
      <p:ext uri="{BB962C8B-B14F-4D97-AF65-F5344CB8AC3E}">
        <p14:creationId xmlns:p14="http://schemas.microsoft.com/office/powerpoint/2010/main" val="39544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8F1553-6738-45D7-90A1-64FBB7A4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of qualifications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12040-40DA-4C03-A43F-4FE7D84F4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14 July: DfE published: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consultation response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policy document</a:t>
            </a:r>
            <a:r>
              <a:rPr lang="en-GB" dirty="0"/>
              <a:t> – Key read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impact assessment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5"/>
              </a:rPr>
              <a:t>Guidance for post 16 providers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6"/>
              </a:rPr>
              <a:t>Approvals process for qualifications which sit alongside T levels and A Levels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There will be a further consultation on Level 2 and below.</a:t>
            </a:r>
          </a:p>
        </p:txBody>
      </p:sp>
    </p:spTree>
    <p:extLst>
      <p:ext uri="{BB962C8B-B14F-4D97-AF65-F5344CB8AC3E}">
        <p14:creationId xmlns:p14="http://schemas.microsoft.com/office/powerpoint/2010/main" val="8294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C72DBC-7796-490A-A457-C020F4FE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79" y="182173"/>
            <a:ext cx="6518520" cy="613577"/>
          </a:xfrm>
        </p:spPr>
        <p:txBody>
          <a:bodyPr/>
          <a:lstStyle/>
          <a:p>
            <a:r>
              <a:rPr lang="en-GB" dirty="0">
                <a:solidFill>
                  <a:srgbClr val="00AFBD"/>
                </a:solidFill>
              </a:rPr>
              <a:t>How are things changing at Level 3?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72D23-BA10-411A-82AF-DC3A062E1B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257175">
              <a:defRPr/>
            </a:pPr>
            <a:fld id="{4FAB73BC-B049-4115-A692-8D63A059BFB8}" type="slidenum">
              <a:rPr lang="en-GB" sz="591">
                <a:latin typeface="Arial" panose="020B0604020202020204"/>
              </a:rPr>
              <a:pPr defTabSz="257175">
                <a:defRPr/>
              </a:pPr>
              <a:t>29</a:t>
            </a:fld>
            <a:endParaRPr lang="en-GB" sz="591">
              <a:latin typeface="Arial" panose="020B060402020202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B3E7FA-061C-4663-9496-6E1BA26B51E9}"/>
              </a:ext>
            </a:extLst>
          </p:cNvPr>
          <p:cNvSpPr/>
          <p:nvPr/>
        </p:nvSpPr>
        <p:spPr>
          <a:xfrm>
            <a:off x="4266249" y="1326487"/>
            <a:ext cx="1527017" cy="580326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 defTabSz="257175">
              <a:defRPr/>
            </a:pPr>
            <a:r>
              <a:rPr lang="en-GB" sz="9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Clearer distinction between academic and technical qualifications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9C2096-2D75-4BFE-9832-F0EF3D6EBB93}"/>
              </a:ext>
            </a:extLst>
          </p:cNvPr>
          <p:cNvSpPr/>
          <p:nvPr/>
        </p:nvSpPr>
        <p:spPr>
          <a:xfrm>
            <a:off x="1327768" y="2307950"/>
            <a:ext cx="838576" cy="838387"/>
          </a:xfrm>
          <a:prstGeom prst="roundRect">
            <a:avLst/>
          </a:prstGeom>
          <a:solidFill>
            <a:srgbClr val="00AF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>
              <a:defRPr/>
            </a:pPr>
            <a:r>
              <a:rPr lang="en-GB" sz="675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levels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00EDD7-31EC-4D49-8FFE-893040FE3D10}"/>
              </a:ext>
            </a:extLst>
          </p:cNvPr>
          <p:cNvSpPr/>
          <p:nvPr/>
        </p:nvSpPr>
        <p:spPr>
          <a:xfrm>
            <a:off x="2235948" y="2307950"/>
            <a:ext cx="1129217" cy="838387"/>
          </a:xfrm>
          <a:prstGeom prst="roundRect">
            <a:avLst/>
          </a:prstGeom>
          <a:solidFill>
            <a:srgbClr val="DB486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>
              <a:defRPr/>
            </a:pPr>
            <a:r>
              <a:rPr lang="en-GB" sz="67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 (AGQ style) qualifications to be taken alongside A Levels as “mixed programmes” – good for HE progression in some areas e.g. health, engineering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7E4AB6-2FD1-43CC-AE3C-A119B2EB4E7D}"/>
              </a:ext>
            </a:extLst>
          </p:cNvPr>
          <p:cNvSpPr/>
          <p:nvPr/>
        </p:nvSpPr>
        <p:spPr>
          <a:xfrm>
            <a:off x="4413870" y="2307950"/>
            <a:ext cx="545781" cy="838387"/>
          </a:xfrm>
          <a:prstGeom prst="roundRect">
            <a:avLst/>
          </a:prstGeom>
          <a:solidFill>
            <a:srgbClr val="00AF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>
              <a:defRPr/>
            </a:pPr>
            <a:r>
              <a:rPr lang="en-GB" sz="67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– e.g. IB, Access to HE, or Core Maths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F5DE41-98DE-4265-8EBB-65DAA641CDE0}"/>
              </a:ext>
            </a:extLst>
          </p:cNvPr>
          <p:cNvSpPr/>
          <p:nvPr/>
        </p:nvSpPr>
        <p:spPr>
          <a:xfrm>
            <a:off x="3410886" y="2307951"/>
            <a:ext cx="957264" cy="828808"/>
          </a:xfrm>
          <a:prstGeom prst="roundRect">
            <a:avLst/>
          </a:prstGeom>
          <a:solidFill>
            <a:srgbClr val="DB486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>
              <a:defRPr/>
            </a:pPr>
            <a:r>
              <a:rPr lang="en-GB" sz="67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 alternative qualifications taken instead of A Levels e.g. sports / performing arts. Can’t overlap with T Levels.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221A6C-32E6-478B-BADE-BC0B5D36252F}"/>
              </a:ext>
            </a:extLst>
          </p:cNvPr>
          <p:cNvSpPr txBox="1"/>
          <p:nvPr/>
        </p:nvSpPr>
        <p:spPr>
          <a:xfrm>
            <a:off x="1384290" y="2017109"/>
            <a:ext cx="3575361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defRPr/>
            </a:pPr>
            <a:r>
              <a:rPr lang="en-GB" sz="788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 - 16-19 and 19+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85AD0925-9492-4B0E-85A6-3543AF18773C}"/>
              </a:ext>
            </a:extLst>
          </p:cNvPr>
          <p:cNvCxnSpPr>
            <a:cxnSpLocks/>
            <a:stCxn id="5" idx="1"/>
            <a:endCxn id="10" idx="0"/>
          </p:cNvCxnSpPr>
          <p:nvPr/>
        </p:nvCxnSpPr>
        <p:spPr>
          <a:xfrm rot="10800000" flipV="1">
            <a:off x="3171971" y="1616649"/>
            <a:ext cx="1094278" cy="40045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857EFC-B4A9-46E7-948E-F547EAE06FF9}"/>
              </a:ext>
            </a:extLst>
          </p:cNvPr>
          <p:cNvSpPr txBox="1"/>
          <p:nvPr/>
        </p:nvSpPr>
        <p:spPr>
          <a:xfrm>
            <a:off x="5110978" y="2017109"/>
            <a:ext cx="2805862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>
              <a:defRPr/>
            </a:pPr>
            <a:r>
              <a:rPr lang="en-GB" sz="788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 – 16-19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9C0BC709-9E36-455F-A377-3BC66EDB90A3}"/>
              </a:ext>
            </a:extLst>
          </p:cNvPr>
          <p:cNvCxnSpPr>
            <a:cxnSpLocks/>
            <a:stCxn id="5" idx="3"/>
            <a:endCxn id="13" idx="0"/>
          </p:cNvCxnSpPr>
          <p:nvPr/>
        </p:nvCxnSpPr>
        <p:spPr>
          <a:xfrm>
            <a:off x="5793266" y="1616650"/>
            <a:ext cx="720643" cy="40045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5334747-EFBF-4B74-AB6C-1775F75800BF}"/>
              </a:ext>
            </a:extLst>
          </p:cNvPr>
          <p:cNvSpPr/>
          <p:nvPr/>
        </p:nvSpPr>
        <p:spPr>
          <a:xfrm>
            <a:off x="5118445" y="2307273"/>
            <a:ext cx="838576" cy="868945"/>
          </a:xfrm>
          <a:prstGeom prst="roundRect">
            <a:avLst/>
          </a:prstGeom>
          <a:solidFill>
            <a:srgbClr val="F0B336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>
              <a:defRPr/>
            </a:pPr>
            <a:r>
              <a:rPr lang="en-GB" sz="675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 Levels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A276BD3-5E9D-49D8-83D0-B5AEBF1C7A80}"/>
              </a:ext>
            </a:extLst>
          </p:cNvPr>
          <p:cNvSpPr/>
          <p:nvPr/>
        </p:nvSpPr>
        <p:spPr>
          <a:xfrm>
            <a:off x="6052185" y="2297696"/>
            <a:ext cx="1017932" cy="868945"/>
          </a:xfrm>
          <a:prstGeom prst="roundRect">
            <a:avLst/>
          </a:prstGeom>
          <a:solidFill>
            <a:srgbClr val="DB486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>
              <a:defRPr/>
            </a:pPr>
            <a:r>
              <a:rPr lang="en-GB" sz="67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qualifications delivering competence against a standard</a:t>
            </a:r>
          </a:p>
          <a:p>
            <a:pPr algn="ctr" defTabSz="257175">
              <a:defRPr/>
            </a:pPr>
            <a:r>
              <a:rPr lang="en-GB" sz="67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can’t overlap with T Levels (e.g. marketing or protective services)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0011228-1D95-455D-85B4-429D74B44FB9}"/>
              </a:ext>
            </a:extLst>
          </p:cNvPr>
          <p:cNvSpPr/>
          <p:nvPr/>
        </p:nvSpPr>
        <p:spPr>
          <a:xfrm>
            <a:off x="7121552" y="2297696"/>
            <a:ext cx="701512" cy="872261"/>
          </a:xfrm>
          <a:prstGeom prst="roundRect">
            <a:avLst/>
          </a:prstGeom>
          <a:solidFill>
            <a:srgbClr val="DB486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>
              <a:defRPr/>
            </a:pPr>
            <a:r>
              <a:rPr lang="en-GB" sz="675" dirty="0">
                <a:solidFill>
                  <a:srgbClr val="FFFFFF"/>
                </a:solidFill>
                <a:latin typeface="Arial" panose="020B0604020202020204"/>
              </a:rPr>
              <a:t>Specialist qualifications (e.g. marine engineering)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9C56482-798B-451C-8A45-3773D09FCB8F}"/>
              </a:ext>
            </a:extLst>
          </p:cNvPr>
          <p:cNvSpPr/>
          <p:nvPr/>
        </p:nvSpPr>
        <p:spPr>
          <a:xfrm>
            <a:off x="2438749" y="3402348"/>
            <a:ext cx="863680" cy="745808"/>
          </a:xfrm>
          <a:prstGeom prst="roundRect">
            <a:avLst/>
          </a:prstGeom>
          <a:solidFill>
            <a:srgbClr val="0067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257175">
              <a:defRPr/>
            </a:pPr>
            <a:r>
              <a:rPr lang="en-GB" sz="67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small AGQs etc defunded if they do not meet quality and necessity tests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1E8BF69-7BD3-4AC1-9114-1F537F6E717A}"/>
              </a:ext>
            </a:extLst>
          </p:cNvPr>
          <p:cNvSpPr/>
          <p:nvPr/>
        </p:nvSpPr>
        <p:spPr>
          <a:xfrm>
            <a:off x="3410427" y="3389884"/>
            <a:ext cx="1161574" cy="745808"/>
          </a:xfrm>
          <a:prstGeom prst="roundRect">
            <a:avLst/>
          </a:prstGeom>
          <a:solidFill>
            <a:srgbClr val="0067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>
              <a:defRPr/>
            </a:pPr>
            <a:r>
              <a:rPr lang="en-GB" sz="67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 VTQs defunded if they overlap with T Levels e.g. engineering or health and social care / do not meet new quality and necessity tests.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1125C0F6-0DA6-47E8-B3FC-D0EE4657BCA2}"/>
              </a:ext>
            </a:extLst>
          </p:cNvPr>
          <p:cNvCxnSpPr>
            <a:cxnSpLocks/>
            <a:stCxn id="7" idx="2"/>
            <a:endCxn id="20" idx="0"/>
          </p:cNvCxnSpPr>
          <p:nvPr/>
        </p:nvCxnSpPr>
        <p:spPr>
          <a:xfrm rot="16200000" flipH="1">
            <a:off x="2707567" y="3239325"/>
            <a:ext cx="256013" cy="7003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D66B8629-E830-4BB2-98A8-C0A67C8C30C8}"/>
              </a:ext>
            </a:extLst>
          </p:cNvPr>
          <p:cNvCxnSpPr>
            <a:cxnSpLocks/>
            <a:stCxn id="9" idx="2"/>
            <a:endCxn id="21" idx="0"/>
          </p:cNvCxnSpPr>
          <p:nvPr/>
        </p:nvCxnSpPr>
        <p:spPr>
          <a:xfrm rot="16200000" flipH="1">
            <a:off x="3813804" y="3212473"/>
            <a:ext cx="253125" cy="10169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DE9D6BA-02FC-4630-A53B-D67A4EC15A95}"/>
              </a:ext>
            </a:extLst>
          </p:cNvPr>
          <p:cNvSpPr/>
          <p:nvPr/>
        </p:nvSpPr>
        <p:spPr>
          <a:xfrm>
            <a:off x="6052185" y="3401981"/>
            <a:ext cx="1011555" cy="868945"/>
          </a:xfrm>
          <a:prstGeom prst="round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>
              <a:defRPr/>
            </a:pPr>
            <a:r>
              <a:rPr lang="en-GB" sz="67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Existing qualifications defunded because they aim towards the same occupation as a T Level e.g. in Digital or Construction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D02C8C5-03AC-4710-AB35-91E170E58415}"/>
              </a:ext>
            </a:extLst>
          </p:cNvPr>
          <p:cNvSpPr/>
          <p:nvPr/>
        </p:nvSpPr>
        <p:spPr>
          <a:xfrm>
            <a:off x="7144208" y="3398470"/>
            <a:ext cx="780098" cy="716320"/>
          </a:xfrm>
          <a:prstGeom prst="round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0250" rIns="20250" rtlCol="0" anchor="ctr"/>
          <a:lstStyle/>
          <a:p>
            <a:pPr algn="ctr" defTabSz="257175">
              <a:defRPr/>
            </a:pPr>
            <a:r>
              <a:rPr lang="en-GB" sz="67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Existing specialist qualifications defunded if they do not meet new quality criteria </a:t>
            </a:r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9480E9CC-7080-438D-BBB5-ADC57C25A769}"/>
              </a:ext>
            </a:extLst>
          </p:cNvPr>
          <p:cNvCxnSpPr>
            <a:cxnSpLocks/>
            <a:stCxn id="17" idx="2"/>
            <a:endCxn id="28" idx="0"/>
          </p:cNvCxnSpPr>
          <p:nvPr/>
        </p:nvCxnSpPr>
        <p:spPr>
          <a:xfrm rot="5400000">
            <a:off x="6441889" y="3282717"/>
            <a:ext cx="235340" cy="318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BE5C003A-81EB-4004-9EAA-3E6CFF13448B}"/>
              </a:ext>
            </a:extLst>
          </p:cNvPr>
          <p:cNvCxnSpPr>
            <a:cxnSpLocks/>
            <a:stCxn id="19" idx="2"/>
            <a:endCxn id="29" idx="0"/>
          </p:cNvCxnSpPr>
          <p:nvPr/>
        </p:nvCxnSpPr>
        <p:spPr>
          <a:xfrm rot="16200000" flipH="1">
            <a:off x="7389026" y="3253238"/>
            <a:ext cx="228513" cy="6195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2776721-D814-45C6-BB22-F2456EBFF4E5}"/>
              </a:ext>
            </a:extLst>
          </p:cNvPr>
          <p:cNvSpPr txBox="1"/>
          <p:nvPr/>
        </p:nvSpPr>
        <p:spPr>
          <a:xfrm>
            <a:off x="1128256" y="3605719"/>
            <a:ext cx="897970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7175">
              <a:defRPr/>
            </a:pPr>
            <a:r>
              <a:rPr lang="en-GB" sz="788">
                <a:solidFill>
                  <a:srgbClr val="000000"/>
                </a:solidFill>
                <a:latin typeface="Arial" panose="020B0604020202020204"/>
              </a:rPr>
              <a:t>Impact on current qualifications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2DD9EAE-99E0-4493-9BFC-24A387FF445D}"/>
              </a:ext>
            </a:extLst>
          </p:cNvPr>
          <p:cNvSpPr/>
          <p:nvPr/>
        </p:nvSpPr>
        <p:spPr>
          <a:xfrm>
            <a:off x="2030303" y="3650257"/>
            <a:ext cx="278712" cy="20523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GB" sz="1013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3036A9CB-55CB-4BF0-B1FC-32CFF6B8A045}"/>
              </a:ext>
            </a:extLst>
          </p:cNvPr>
          <p:cNvCxnSpPr>
            <a:cxnSpLocks/>
            <a:stCxn id="5" idx="3"/>
            <a:endCxn id="39" idx="1"/>
          </p:cNvCxnSpPr>
          <p:nvPr/>
        </p:nvCxnSpPr>
        <p:spPr>
          <a:xfrm flipV="1">
            <a:off x="5793266" y="1255132"/>
            <a:ext cx="642030" cy="36151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E75FC65-F983-4E91-99C7-99CEB4574C0F}"/>
              </a:ext>
            </a:extLst>
          </p:cNvPr>
          <p:cNvSpPr/>
          <p:nvPr/>
        </p:nvSpPr>
        <p:spPr>
          <a:xfrm>
            <a:off x="6435296" y="742614"/>
            <a:ext cx="1479717" cy="1025036"/>
          </a:xfrm>
          <a:prstGeom prst="roundRect">
            <a:avLst>
              <a:gd name="adj" fmla="val 16667"/>
            </a:avLst>
          </a:prstGeom>
          <a:solidFill>
            <a:srgbClr val="DB486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>
              <a:defRPr/>
            </a:pPr>
            <a:r>
              <a:rPr lang="en-GB" sz="675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 19+</a:t>
            </a:r>
          </a:p>
          <a:p>
            <a:pPr algn="ctr" defTabSz="257175">
              <a:defRPr/>
            </a:pPr>
            <a:r>
              <a:rPr lang="en-GB" sz="67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Adults will have access to a broader range of technical qualifications including qualifications for occupations served by T Levels (e.g. Data Technician) and smaller qualifications offering transferrable skills such as IT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DAA907B-809B-4C3C-8451-F74B6DEC48C6}"/>
              </a:ext>
            </a:extLst>
          </p:cNvPr>
          <p:cNvCxnSpPr>
            <a:stCxn id="5" idx="2"/>
          </p:cNvCxnSpPr>
          <p:nvPr/>
        </p:nvCxnSpPr>
        <p:spPr>
          <a:xfrm flipH="1">
            <a:off x="5029757" y="1906813"/>
            <a:ext cx="1" cy="1361297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789ADE-0157-4D24-BE26-C2E93ABEEBD5}"/>
              </a:ext>
            </a:extLst>
          </p:cNvPr>
          <p:cNvSpPr/>
          <p:nvPr/>
        </p:nvSpPr>
        <p:spPr>
          <a:xfrm>
            <a:off x="7915013" y="2297696"/>
            <a:ext cx="1161752" cy="839062"/>
          </a:xfrm>
          <a:prstGeom prst="roundRect">
            <a:avLst/>
          </a:prstGeom>
          <a:solidFill>
            <a:srgbClr val="F0B3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907817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Skills Plan Rationale</a:t>
            </a:r>
          </a:p>
        </p:txBody>
      </p:sp>
    </p:spTree>
    <p:extLst>
      <p:ext uri="{BB962C8B-B14F-4D97-AF65-F5344CB8AC3E}">
        <p14:creationId xmlns:p14="http://schemas.microsoft.com/office/powerpoint/2010/main" val="175040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D4653C-762A-4A11-B957-50CEA1869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updates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3C680-8598-4C8C-B01D-8651EFB6FAF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681538"/>
            <a:ext cx="7615238" cy="273844"/>
          </a:xfrm>
          <a:prstGeom prst="rect">
            <a:avLst/>
          </a:prstGeom>
        </p:spPr>
        <p:txBody>
          <a:bodyPr/>
          <a:lstStyle/>
          <a:p>
            <a:pPr defTabSz="685800"/>
            <a:r>
              <a:rPr lang="en-GB" sz="1350">
                <a:solidFill>
                  <a:srgbClr val="3C3C3A"/>
                </a:solidFill>
                <a:latin typeface="Open Sans"/>
              </a:rPr>
              <a:t>On the Insert ribbon select Header and Footer to edit this holding text</a:t>
            </a:r>
            <a:endParaRPr lang="en-US" sz="1350">
              <a:solidFill>
                <a:srgbClr val="3C3C3A"/>
              </a:solidFill>
              <a:latin typeface="Open San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F1AC3-B39C-4080-B457-9D7A0B4197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80835" y="4681538"/>
            <a:ext cx="563165" cy="135731"/>
          </a:xfrm>
          <a:prstGeom prst="rect">
            <a:avLst/>
          </a:prstGeom>
        </p:spPr>
        <p:txBody>
          <a:bodyPr/>
          <a:lstStyle/>
          <a:p>
            <a:pPr defTabSz="685800"/>
            <a:fld id="{4FAB73BC-B049-4115-A692-8D63A059BFB8}" type="slidenum">
              <a:rPr lang="en-GB" sz="1350">
                <a:solidFill>
                  <a:srgbClr val="3C3C3A"/>
                </a:solidFill>
                <a:latin typeface="Open Sans"/>
              </a:rPr>
              <a:pPr defTabSz="685800"/>
              <a:t>30</a:t>
            </a:fld>
            <a:endParaRPr lang="en-GB" sz="1350">
              <a:solidFill>
                <a:srgbClr val="3C3C3A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701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212E8B-4DAC-4E04-9A1A-8FCF48BEC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24" y="185058"/>
            <a:ext cx="8196748" cy="605459"/>
          </a:xfrm>
        </p:spPr>
        <p:txBody>
          <a:bodyPr/>
          <a:lstStyle/>
          <a:p>
            <a:r>
              <a:rPr lang="en-GB" dirty="0">
                <a:solidFill>
                  <a:srgbClr val="00AF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Updates to plans for T Level implementation and the qualifications review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EF5133-6976-4FEE-A07A-4BCC8EC48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19" y="725695"/>
            <a:ext cx="7997762" cy="4232748"/>
          </a:xfrm>
        </p:spPr>
        <p:txBody>
          <a:bodyPr/>
          <a:lstStyle/>
          <a:p>
            <a:r>
              <a:rPr lang="en-GB" b="1" u="sng" dirty="0">
                <a:latin typeface="+mj-lt"/>
              </a:rPr>
              <a:t>Changes to the English and Maths requirement for T Levels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We want to make sure that as many young people as possible have access to T Levels and can successfully complete the programme. T Level providers and others from across the sector have been telling us for some time that the English and maths exit requirement is a real barrier for students in taking up T Levels. We have therefore decided to remove the exit requirement with immediate effect for all T Level students - those who have already begun their courses and those who have yet to begin.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Maths and English study will remain of central importance to T Levels and the exit requirement will be replaced with the condition of funding, bringing T Levels into line with other level 3 post-16 programmes.  Attainment in these subjects will also continue to be referenced on T Level certificates and statements of achievement. </a:t>
            </a:r>
            <a:r>
              <a:rPr lang="en-GB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b="1" u="sng" dirty="0">
              <a:latin typeface="+mj-lt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defRPr/>
            </a:pPr>
            <a:r>
              <a:rPr lang="en-GB" b="1" u="sng" dirty="0">
                <a:solidFill>
                  <a:prstClr val="black"/>
                </a:solidFill>
                <a:latin typeface="+mj-lt"/>
                <a:cs typeface="+mn-cs"/>
              </a:rPr>
              <a:t>Changes to timeline for reform of level 3 qualifications </a:t>
            </a:r>
          </a:p>
          <a:p>
            <a:pPr marL="214313" indent="-214313" defTabSz="685800">
              <a:lnSpc>
                <a:spcPct val="90000"/>
              </a:lnSpc>
              <a:spcBef>
                <a:spcPts val="75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The Secretary of State has announced plans allowing an extra year before our reform timetable is implemented. 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This extra year will allow us to continue to work hard to support the growth of T Levels and gives more notice to providers, awarding organisations, employers, students and parents so that they can prepare for the changes. </a:t>
            </a:r>
          </a:p>
          <a:p>
            <a:pPr marL="214313" indent="-214313" defTabSz="685800">
              <a:lnSpc>
                <a:spcPct val="90000"/>
              </a:lnSpc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+mj-lt"/>
              </a:rPr>
              <a:t>The extra year means that we will remove 16-19 funding approval for qualifications that overlap with wave 1 and 2 T Levels from AY 2024/25, and from wave 3 and 4 T Levels from AY 2025/26. We will be publishing the provisional list of qualifications in scope for defunding in 2024 in the coming months. It is important to note that the removal of funding approval from a qualification will only apply to new starters – students who are entering the second year of a two year qualification will be able to complete it.</a:t>
            </a:r>
          </a:p>
          <a:p>
            <a:pPr marL="214313" indent="-214313" defTabSz="685800">
              <a:lnSpc>
                <a:spcPct val="90000"/>
              </a:lnSpc>
              <a:spcAft>
                <a:spcPts val="75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+mj-lt"/>
              </a:rPr>
              <a:t>The timeline for the introduction of reformed technical and academic qualifications will also move back one year, starting with the pathfinder in the Digital route in AY 2024/25, followed by remaining routes in AY 2025/26 and 2026/27. </a:t>
            </a:r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63519-8DE6-41D3-94EB-6FAAE24D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42900">
              <a:defRPr/>
            </a:pPr>
            <a:fld id="{4FAB73BC-B049-4115-A692-8D63A059BFB8}" type="slidenum">
              <a:rPr lang="en-US">
                <a:latin typeface="Arial" panose="020B0604020202020204"/>
              </a:rPr>
              <a:pPr defTabSz="342900">
                <a:defRPr/>
              </a:pPr>
              <a:t>31</a:t>
            </a:fld>
            <a:endParaRPr lang="en-US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45765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74C7D-FD21-4F8F-9E14-32871106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14" y="252490"/>
            <a:ext cx="7997763" cy="384386"/>
          </a:xfrm>
        </p:spPr>
        <p:txBody>
          <a:bodyPr/>
          <a:lstStyle/>
          <a:p>
            <a:r>
              <a:rPr lang="en-GB" sz="2700" dirty="0">
                <a:solidFill>
                  <a:srgbClr val="00AF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Qualification reform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C8D92-149C-4CA0-B9E2-234281CCC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GB">
                <a:latin typeface="Arial" panose="020B0604020202020204"/>
              </a:rPr>
              <a:pPr defTabSz="342900"/>
              <a:t>32</a:t>
            </a:fld>
            <a:endParaRPr lang="en-GB">
              <a:latin typeface="Arial" panose="020B0604020202020204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F96DC019-D03D-4612-92D8-597B413DA01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06263" y="1255724"/>
            <a:ext cx="5731474" cy="3425428"/>
          </a:xfrm>
          <a:prstGeom prst="rect">
            <a:avLst/>
          </a:prstGeo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2A50264-9A58-479B-8248-1957E35AD69B}"/>
              </a:ext>
            </a:extLst>
          </p:cNvPr>
          <p:cNvSpPr/>
          <p:nvPr/>
        </p:nvSpPr>
        <p:spPr>
          <a:xfrm>
            <a:off x="4855654" y="4328720"/>
            <a:ext cx="607283" cy="424483"/>
          </a:xfrm>
          <a:prstGeom prst="flowChartConnector">
            <a:avLst/>
          </a:prstGeom>
          <a:noFill/>
          <a:ln w="28575">
            <a:solidFill>
              <a:srgbClr val="DB4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61418-51FA-4A4C-9E3B-2294BDC3B7BC}"/>
              </a:ext>
            </a:extLst>
          </p:cNvPr>
          <p:cNvSpPr txBox="1"/>
          <p:nvPr/>
        </p:nvSpPr>
        <p:spPr>
          <a:xfrm>
            <a:off x="4972050" y="4328720"/>
            <a:ext cx="5630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25" dirty="0">
                <a:solidFill>
                  <a:srgbClr val="000000"/>
                </a:solidFill>
                <a:latin typeface="Arial" panose="020B0604020202020204"/>
              </a:rPr>
              <a:t>Now August </a:t>
            </a:r>
            <a:r>
              <a:rPr lang="en-GB" sz="825" b="1" dirty="0">
                <a:solidFill>
                  <a:srgbClr val="000000"/>
                </a:solidFill>
                <a:latin typeface="Arial" panose="020B0604020202020204"/>
              </a:rPr>
              <a:t>2024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7EDFFC-521D-434E-806C-A3D05891B6A4}"/>
              </a:ext>
            </a:extLst>
          </p:cNvPr>
          <p:cNvCxnSpPr>
            <a:cxnSpLocks/>
          </p:cNvCxnSpPr>
          <p:nvPr/>
        </p:nvCxnSpPr>
        <p:spPr>
          <a:xfrm flipV="1">
            <a:off x="5335398" y="4146259"/>
            <a:ext cx="0" cy="182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EB5D3DB-036B-4785-86FB-6F0F6289D5DF}"/>
              </a:ext>
            </a:extLst>
          </p:cNvPr>
          <p:cNvSpPr/>
          <p:nvPr/>
        </p:nvSpPr>
        <p:spPr>
          <a:xfrm>
            <a:off x="6650372" y="4328720"/>
            <a:ext cx="563026" cy="443568"/>
          </a:xfrm>
          <a:prstGeom prst="flowChartConnector">
            <a:avLst/>
          </a:prstGeom>
          <a:noFill/>
          <a:ln w="28575">
            <a:solidFill>
              <a:srgbClr val="DB4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25AAF2-ADB1-4244-B9F3-819AA502DBF8}"/>
              </a:ext>
            </a:extLst>
          </p:cNvPr>
          <p:cNvSpPr txBox="1"/>
          <p:nvPr/>
        </p:nvSpPr>
        <p:spPr>
          <a:xfrm>
            <a:off x="6706999" y="4328719"/>
            <a:ext cx="5630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82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 August </a:t>
            </a:r>
            <a:r>
              <a:rPr lang="en-GB" sz="825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11214B-06B9-491E-A541-7B3D60E3B41D}"/>
              </a:ext>
            </a:extLst>
          </p:cNvPr>
          <p:cNvCxnSpPr>
            <a:cxnSpLocks/>
          </p:cNvCxnSpPr>
          <p:nvPr/>
        </p:nvCxnSpPr>
        <p:spPr>
          <a:xfrm flipH="1" flipV="1">
            <a:off x="6203660" y="4089633"/>
            <a:ext cx="503339" cy="302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39EF3BB5-FCB0-467E-90A2-C3AF78C69FC3}"/>
              </a:ext>
            </a:extLst>
          </p:cNvPr>
          <p:cNvSpPr/>
          <p:nvPr/>
        </p:nvSpPr>
        <p:spPr>
          <a:xfrm>
            <a:off x="1572936" y="2743200"/>
            <a:ext cx="1069596" cy="767593"/>
          </a:xfrm>
          <a:prstGeom prst="flowChartConnector">
            <a:avLst/>
          </a:prstGeom>
          <a:noFill/>
          <a:ln w="28575">
            <a:solidFill>
              <a:srgbClr val="F0B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94255624-D5E4-4D90-A39D-7AC1CD7A5044}"/>
              </a:ext>
            </a:extLst>
          </p:cNvPr>
          <p:cNvSpPr/>
          <p:nvPr/>
        </p:nvSpPr>
        <p:spPr>
          <a:xfrm>
            <a:off x="1648436" y="3737296"/>
            <a:ext cx="1069596" cy="654341"/>
          </a:xfrm>
          <a:prstGeom prst="flowChartConnector">
            <a:avLst/>
          </a:prstGeom>
          <a:noFill/>
          <a:ln w="28575">
            <a:solidFill>
              <a:srgbClr val="F0B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FEEC1ABC-BBA6-495D-AF59-509A55192A8C}"/>
              </a:ext>
            </a:extLst>
          </p:cNvPr>
          <p:cNvSpPr/>
          <p:nvPr/>
        </p:nvSpPr>
        <p:spPr>
          <a:xfrm>
            <a:off x="6414490" y="1941254"/>
            <a:ext cx="762155" cy="624201"/>
          </a:xfrm>
          <a:prstGeom prst="flowChartConnector">
            <a:avLst/>
          </a:prstGeom>
          <a:noFill/>
          <a:ln w="28575">
            <a:solidFill>
              <a:srgbClr val="DB4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FFFFFF"/>
              </a:solidFill>
              <a:latin typeface="Arial" panose="020B0604020202020204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AA6F1B-5B8F-403A-9105-28AC3654763A}"/>
              </a:ext>
            </a:extLst>
          </p:cNvPr>
          <p:cNvCxnSpPr>
            <a:cxnSpLocks/>
          </p:cNvCxnSpPr>
          <p:nvPr/>
        </p:nvCxnSpPr>
        <p:spPr>
          <a:xfrm flipH="1">
            <a:off x="5535077" y="2369501"/>
            <a:ext cx="830133" cy="504778"/>
          </a:xfrm>
          <a:prstGeom prst="straightConnector1">
            <a:avLst/>
          </a:prstGeom>
          <a:ln>
            <a:solidFill>
              <a:srgbClr val="DB48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8A76581-AD15-4905-A8D2-596ADB32DFEB}"/>
              </a:ext>
            </a:extLst>
          </p:cNvPr>
          <p:cNvSpPr txBox="1"/>
          <p:nvPr/>
        </p:nvSpPr>
        <p:spPr>
          <a:xfrm>
            <a:off x="6496620" y="2061506"/>
            <a:ext cx="640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000" dirty="0">
                <a:solidFill>
                  <a:srgbClr val="000000"/>
                </a:solidFill>
                <a:latin typeface="Arial" panose="020B0604020202020204"/>
              </a:rPr>
              <a:t>Now 2024/25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E05FBF2A-A1D8-47F3-93B1-34650B2921E7}"/>
              </a:ext>
            </a:extLst>
          </p:cNvPr>
          <p:cNvSpPr/>
          <p:nvPr/>
        </p:nvSpPr>
        <p:spPr>
          <a:xfrm>
            <a:off x="7301511" y="1873851"/>
            <a:ext cx="762155" cy="691605"/>
          </a:xfrm>
          <a:prstGeom prst="flowChartConnector">
            <a:avLst/>
          </a:prstGeom>
          <a:noFill/>
          <a:ln w="28575">
            <a:solidFill>
              <a:srgbClr val="DB4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FFFFFF"/>
              </a:solidFill>
              <a:latin typeface="Arial" panose="020B0604020202020204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4C91DF4-9D83-4D7B-B9AD-2208B1F33EB0}"/>
              </a:ext>
            </a:extLst>
          </p:cNvPr>
          <p:cNvCxnSpPr>
            <a:cxnSpLocks/>
          </p:cNvCxnSpPr>
          <p:nvPr/>
        </p:nvCxnSpPr>
        <p:spPr>
          <a:xfrm flipH="1">
            <a:off x="6278972" y="2492699"/>
            <a:ext cx="1069596" cy="730168"/>
          </a:xfrm>
          <a:prstGeom prst="straightConnector1">
            <a:avLst/>
          </a:prstGeom>
          <a:ln>
            <a:solidFill>
              <a:srgbClr val="DB48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C44C0C8-DE31-45E7-93B5-C52ED08930FE}"/>
              </a:ext>
            </a:extLst>
          </p:cNvPr>
          <p:cNvSpPr txBox="1"/>
          <p:nvPr/>
        </p:nvSpPr>
        <p:spPr>
          <a:xfrm>
            <a:off x="7301512" y="1939978"/>
            <a:ext cx="815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000" dirty="0">
                <a:solidFill>
                  <a:srgbClr val="000000"/>
                </a:solidFill>
                <a:latin typeface="Arial" panose="020B0604020202020204"/>
              </a:rPr>
              <a:t>Now 2025/26 &amp; 2026/27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459C0E1-12D5-4FED-A9EB-A211DB907FA1}"/>
              </a:ext>
            </a:extLst>
          </p:cNvPr>
          <p:cNvCxnSpPr>
            <a:cxnSpLocks/>
          </p:cNvCxnSpPr>
          <p:nvPr/>
        </p:nvCxnSpPr>
        <p:spPr>
          <a:xfrm flipH="1">
            <a:off x="7270025" y="2641327"/>
            <a:ext cx="329510" cy="581540"/>
          </a:xfrm>
          <a:prstGeom prst="straightConnector1">
            <a:avLst/>
          </a:prstGeom>
          <a:ln>
            <a:solidFill>
              <a:srgbClr val="DB48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571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636C8D0-6B9B-49DB-82A3-D06BC0367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867" y="90920"/>
            <a:ext cx="7840266" cy="278672"/>
          </a:xfrm>
        </p:spPr>
        <p:txBody>
          <a:bodyPr>
            <a:noAutofit/>
          </a:bodyPr>
          <a:lstStyle/>
          <a:p>
            <a:pPr algn="l"/>
            <a:r>
              <a:rPr lang="en-GB" sz="1500" b="1" dirty="0">
                <a:solidFill>
                  <a:srgbClr val="00AF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Updated timeline for the qualifications review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B951C3-7E8B-4482-AB54-DCC1983BC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67" y="423430"/>
            <a:ext cx="7840266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05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89E296-0CF7-4911-8ABB-94B11CA3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378756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90BF-F7C7-4139-8CCC-860455DF4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Useful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ADC83-8915-41B4-90C3-BBA6A81FC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Gov.uk </a:t>
            </a:r>
            <a:r>
              <a:rPr lang="en-GB" dirty="0">
                <a:hlinkClick r:id="rId2"/>
              </a:rPr>
              <a:t>T level overview</a:t>
            </a:r>
            <a:endParaRPr lang="en-GB" dirty="0"/>
          </a:p>
          <a:p>
            <a:r>
              <a:rPr lang="en-GB" dirty="0">
                <a:hlinkClick r:id="rId3"/>
              </a:rPr>
              <a:t>T Level action plan</a:t>
            </a:r>
            <a:endParaRPr lang="en-GB" dirty="0"/>
          </a:p>
          <a:p>
            <a:r>
              <a:rPr lang="en-GB" dirty="0" err="1"/>
              <a:t>Ncfe</a:t>
            </a:r>
            <a:r>
              <a:rPr lang="en-GB" dirty="0"/>
              <a:t> – </a:t>
            </a:r>
            <a:r>
              <a:rPr lang="en-GB" dirty="0">
                <a:hlinkClick r:id="rId4"/>
              </a:rPr>
              <a:t>HE info pack</a:t>
            </a:r>
            <a:endParaRPr lang="en-GB" dirty="0"/>
          </a:p>
          <a:p>
            <a:r>
              <a:rPr lang="en-GB" dirty="0"/>
              <a:t>City &amp; Guilds – </a:t>
            </a:r>
            <a:r>
              <a:rPr lang="en-GB" dirty="0">
                <a:hlinkClick r:id="rId5"/>
              </a:rPr>
              <a:t>T level overview</a:t>
            </a:r>
            <a:endParaRPr lang="en-GB" dirty="0"/>
          </a:p>
          <a:p>
            <a:r>
              <a:rPr lang="en-GB" dirty="0"/>
              <a:t>Pearson – </a:t>
            </a:r>
            <a:r>
              <a:rPr lang="en-GB" dirty="0">
                <a:hlinkClick r:id="rId6"/>
              </a:rPr>
              <a:t>T Level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2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390525"/>
            <a:ext cx="7886700" cy="2614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0A122C-7D80-4DF1-84BA-587273D1C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743" y="719139"/>
            <a:ext cx="7148513" cy="1885947"/>
          </a:xfrm>
        </p:spPr>
        <p:txBody>
          <a:bodyPr anchor="b">
            <a:normAutofit/>
          </a:bodyPr>
          <a:lstStyle/>
          <a:p>
            <a:r>
              <a:rPr lang="en-GB" sz="6000" dirty="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DC80D9E-98C6-49F8-87A8-EE5AF97D3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743" y="3228975"/>
            <a:ext cx="7188994" cy="1090612"/>
          </a:xfrm>
        </p:spPr>
        <p:txBody>
          <a:bodyPr>
            <a:normAutofit/>
          </a:bodyPr>
          <a:lstStyle/>
          <a:p>
            <a:r>
              <a:rPr lang="en-GB" sz="2400" dirty="0"/>
              <a:t>catherine.sezen@aoc.co.uk</a:t>
            </a:r>
          </a:p>
        </p:txBody>
      </p:sp>
    </p:spTree>
    <p:extLst>
      <p:ext uri="{BB962C8B-B14F-4D97-AF65-F5344CB8AC3E}">
        <p14:creationId xmlns:p14="http://schemas.microsoft.com/office/powerpoint/2010/main" val="204042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072" y="348184"/>
            <a:ext cx="3126748" cy="4419078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Skills Plan rationale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F0BA7A1-19C2-426A-897D-24AFC5130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728956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391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Skills Plan Overview</a:t>
            </a:r>
          </a:p>
        </p:txBody>
      </p:sp>
    </p:spTree>
    <p:extLst>
      <p:ext uri="{BB962C8B-B14F-4D97-AF65-F5344CB8AC3E}">
        <p14:creationId xmlns:p14="http://schemas.microsoft.com/office/powerpoint/2010/main" val="284638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FCCF80-3E67-4842-AC78-1DC73317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592" y="380552"/>
            <a:ext cx="8229600" cy="536504"/>
          </a:xfrm>
        </p:spPr>
        <p:txBody>
          <a:bodyPr>
            <a:normAutofit/>
          </a:bodyPr>
          <a:lstStyle/>
          <a:p>
            <a:r>
              <a:rPr lang="en-GB" sz="2400" dirty="0"/>
              <a:t>Independent Panel – Review of Technical 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D321B-C21E-432C-A123-31A0FD8B1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>
                <a:latin typeface="+mn-lt"/>
                <a:cs typeface="Arial" panose="020B0604020202020204" pitchFamily="34" charset="0"/>
              </a:rPr>
              <a:t>Led by Lord Sainsbury - advised Ministers on improving the quality of technical education in England. The expert panel found a compelling case for change and recommended comprehensive reform: </a:t>
            </a:r>
          </a:p>
          <a:p>
            <a:pPr marL="0" indent="0" defTabSz="554492">
              <a:spcBef>
                <a:spcPts val="600"/>
              </a:spcBef>
              <a:buNone/>
            </a:pPr>
            <a:endParaRPr lang="en-GB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285737" indent="-285737" defTabSz="55449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The development of </a:t>
            </a:r>
            <a:r>
              <a:rPr lang="en-GB" sz="26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15 technical routes,</a:t>
            </a:r>
            <a:r>
              <a:rPr lang="en-GB" sz="2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encompassing all employment-based and college-based training (apprenticeships and T Levels) </a:t>
            </a:r>
          </a:p>
          <a:p>
            <a:pPr marL="285737" indent="-285737" defTabSz="55449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The development of </a:t>
            </a:r>
            <a:r>
              <a:rPr lang="en-GB" sz="26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new flagship technical education programmes</a:t>
            </a:r>
            <a:r>
              <a:rPr lang="en-GB" sz="2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26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(T Levels)</a:t>
            </a:r>
            <a:r>
              <a:rPr lang="en-GB" sz="2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to be delivered through </a:t>
            </a:r>
            <a:r>
              <a:rPr lang="en-GB" sz="26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exclusive license</a:t>
            </a:r>
          </a:p>
          <a:p>
            <a:pPr marL="285737" indent="-285737" defTabSz="55449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 </a:t>
            </a:r>
            <a:r>
              <a:rPr lang="en-GB" sz="26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radical streamlining of existing technical qualifications</a:t>
            </a:r>
            <a:r>
              <a:rPr lang="en-GB" sz="2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, aiming to </a:t>
            </a:r>
            <a:r>
              <a:rPr lang="en-GB" sz="26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simplify the system </a:t>
            </a:r>
            <a:r>
              <a:rPr lang="en-GB" sz="2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 students and employers</a:t>
            </a:r>
          </a:p>
          <a:p>
            <a:pPr marL="285737" indent="-285737" defTabSz="55449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Government accepted all recommendations </a:t>
            </a:r>
            <a:r>
              <a:rPr lang="en-GB" sz="2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 the 2016 Skills Plan, and committed to deliver first T Levels from September 2020</a:t>
            </a:r>
            <a:endParaRPr lang="en-GB" sz="2600" dirty="0">
              <a:latin typeface="+mn-lt"/>
            </a:endParaRP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9711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1800" dirty="0">
                <a:latin typeface="+mj-lt"/>
                <a:cs typeface="Open Sans Semibold"/>
              </a:rPr>
              <a:t>How the academic and technical options will work</a:t>
            </a:r>
            <a:b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Open Sans Semibold"/>
                <a:cs typeface="Open Sans Semibold"/>
              </a:rPr>
            </a:br>
            <a:endParaRPr lang="en-US" sz="1800" dirty="0">
              <a:latin typeface="Open Sans Semibold"/>
              <a:cs typeface="Open Sans Semibold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7434262" y="3919538"/>
            <a:ext cx="215504" cy="0"/>
          </a:xfrm>
          <a:prstGeom prst="line">
            <a:avLst/>
          </a:prstGeom>
          <a:ln w="9525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604963" y="3868341"/>
            <a:ext cx="161925" cy="0"/>
          </a:xfrm>
          <a:prstGeom prst="line">
            <a:avLst/>
          </a:prstGeom>
          <a:ln w="9525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0" idx="3"/>
            <a:endCxn id="15" idx="1"/>
          </p:cNvCxnSpPr>
          <p:nvPr/>
        </p:nvCxnSpPr>
        <p:spPr>
          <a:xfrm>
            <a:off x="3168254" y="3190544"/>
            <a:ext cx="1649015" cy="519113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168254" y="3114675"/>
            <a:ext cx="1640681" cy="591741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 rot="18834545">
            <a:off x="3568304" y="2992041"/>
            <a:ext cx="806053" cy="806053"/>
          </a:xfrm>
          <a:prstGeom prst="roundRect">
            <a:avLst>
              <a:gd name="adj" fmla="val 925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 sz="825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30428" y="1794272"/>
            <a:ext cx="1565672" cy="832247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4747" y="1776413"/>
            <a:ext cx="1079897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en-US" sz="900" dirty="0">
                <a:solidFill>
                  <a:srgbClr val="3C3C3A"/>
                </a:solidFill>
                <a:latin typeface="Open Sans"/>
                <a:ea typeface="ＭＳ Ｐゴシック" charset="0"/>
                <a:cs typeface="ＭＳ Ｐゴシック" charset="0"/>
              </a:rPr>
              <a:t>Optional</a:t>
            </a:r>
          </a:p>
        </p:txBody>
      </p:sp>
      <p:sp>
        <p:nvSpPr>
          <p:cNvPr id="18" name="Oval 17"/>
          <p:cNvSpPr/>
          <p:nvPr/>
        </p:nvSpPr>
        <p:spPr>
          <a:xfrm>
            <a:off x="1662113" y="1794272"/>
            <a:ext cx="1565672" cy="832247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316" y="897731"/>
            <a:ext cx="1404938" cy="230832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en-US" sz="900" dirty="0">
                <a:solidFill>
                  <a:srgbClr val="FFFFFF"/>
                </a:solidFill>
                <a:latin typeface="Open Sans"/>
                <a:ea typeface="ＭＳ Ｐゴシック" charset="0"/>
                <a:cs typeface="ＭＳ Ｐゴシック" charset="0"/>
              </a:rPr>
              <a:t>Academic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5203" y="897731"/>
            <a:ext cx="1404938" cy="230832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en-US" sz="900" dirty="0">
                <a:solidFill>
                  <a:srgbClr val="FFFFFF"/>
                </a:solidFill>
                <a:latin typeface="Open Sans"/>
                <a:ea typeface="ＭＳ Ｐゴシック" charset="0"/>
                <a:cs typeface="ＭＳ Ｐゴシック" charset="0"/>
              </a:rPr>
              <a:t>Technical option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316" y="1221582"/>
            <a:ext cx="1404938" cy="346249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en-US" sz="825" dirty="0">
                <a:solidFill>
                  <a:prstClr val="white"/>
                </a:solidFill>
                <a:latin typeface="Open Sans"/>
                <a:ea typeface="ＭＳ Ｐゴシック" charset="0"/>
                <a:cs typeface="ＭＳ Ｐゴシック" charset="0"/>
              </a:rPr>
              <a:t>GCSEs and technical awards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5203" y="1221582"/>
            <a:ext cx="1404938" cy="346249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en-US" sz="825" dirty="0">
                <a:solidFill>
                  <a:prstClr val="white"/>
                </a:solidFill>
                <a:latin typeface="Open Sans"/>
                <a:ea typeface="ＭＳ Ｐゴシック" charset="0"/>
                <a:cs typeface="ＭＳ Ｐゴシック" charset="0"/>
              </a:rPr>
              <a:t>GCSEs and technical awards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1663" y="1978819"/>
            <a:ext cx="1188244" cy="219291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en-US" sz="825" dirty="0">
                <a:solidFill>
                  <a:srgbClr val="FFFFFF"/>
                </a:solidFill>
                <a:latin typeface="Open Sans"/>
                <a:ea typeface="ＭＳ Ｐゴシック" charset="0"/>
                <a:cs typeface="ＭＳ Ｐゴシック" charset="0"/>
              </a:rPr>
              <a:t>Transition year??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3316" y="2953941"/>
            <a:ext cx="1404938" cy="473206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en-US" sz="825" dirty="0">
                <a:solidFill>
                  <a:srgbClr val="FFFFFF"/>
                </a:solidFill>
                <a:latin typeface="Open Sans"/>
                <a:ea typeface="ＭＳ Ｐゴシック" charset="0"/>
                <a:cs typeface="ＭＳ Ｐゴシック" charset="0"/>
              </a:rPr>
              <a:t>A levels and/or some applied general qualifications*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3316" y="3544491"/>
            <a:ext cx="1404938" cy="346249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en-US" sz="825" dirty="0">
                <a:solidFill>
                  <a:srgbClr val="FFFFFF"/>
                </a:solidFill>
                <a:latin typeface="Open Sans"/>
                <a:ea typeface="ＭＳ Ｐゴシック" charset="0"/>
                <a:cs typeface="ＭＳ Ｐゴシック" charset="0"/>
              </a:rPr>
              <a:t>Higher education</a:t>
            </a:r>
          </a:p>
          <a:p>
            <a:pPr algn="ctr" defTabSz="342900">
              <a:defRPr/>
            </a:pPr>
            <a:r>
              <a:rPr lang="en-US" sz="825" dirty="0">
                <a:solidFill>
                  <a:prstClr val="white"/>
                </a:solidFill>
                <a:latin typeface="Open Sans"/>
                <a:ea typeface="ＭＳ Ｐゴシック" charset="0"/>
                <a:cs typeface="ＭＳ Ｐゴシック" charset="0"/>
              </a:rPr>
              <a:t>(undergraduate degree)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9979" y="1978819"/>
            <a:ext cx="1188244" cy="219291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en-US" sz="825" dirty="0">
                <a:solidFill>
                  <a:srgbClr val="FFFFFF"/>
                </a:solidFill>
                <a:latin typeface="Open Sans"/>
                <a:ea typeface="ＭＳ Ｐゴシック" charset="0"/>
                <a:cs typeface="ＭＳ Ｐゴシック" charset="0"/>
              </a:rPr>
              <a:t>Transition year</a:t>
            </a:r>
            <a:endParaRPr lang="en-US" sz="825" dirty="0">
              <a:solidFill>
                <a:prstClr val="white"/>
              </a:solidFill>
              <a:latin typeface="Open Sans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7269" y="2719387"/>
            <a:ext cx="1296591" cy="727122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en-US" sz="825" b="1" dirty="0">
                <a:solidFill>
                  <a:srgbClr val="FFFFFF"/>
                </a:solidFill>
                <a:latin typeface="Open Sans"/>
                <a:ea typeface="ＭＳ Ｐゴシック" charset="0"/>
                <a:cs typeface="ＭＳ Ｐゴシック" charset="0"/>
              </a:rPr>
              <a:t>T Levels </a:t>
            </a:r>
            <a:r>
              <a:rPr lang="en-US" sz="825" dirty="0">
                <a:solidFill>
                  <a:srgbClr val="FFFFFF"/>
                </a:solidFill>
                <a:latin typeface="Open Sans"/>
                <a:ea typeface="ＭＳ Ｐゴシック" charset="0"/>
                <a:cs typeface="ＭＳ Ｐゴシック" charset="0"/>
              </a:rPr>
              <a:t>(two year)</a:t>
            </a:r>
          </a:p>
          <a:p>
            <a:pPr algn="ctr" defTabSz="342900">
              <a:defRPr/>
            </a:pPr>
            <a:r>
              <a:rPr lang="en-US" sz="825" dirty="0">
                <a:solidFill>
                  <a:srgbClr val="FFFFFF"/>
                </a:solidFill>
                <a:latin typeface="Open Sans"/>
                <a:ea typeface="ＭＳ Ｐゴシック" charset="0"/>
                <a:cs typeface="ＭＳ Ｐゴシック" charset="0"/>
              </a:rPr>
              <a:t>College-based education including placement in industry/ Other technical quals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5531" y="2720578"/>
            <a:ext cx="1296591" cy="600164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en-US" sz="825" dirty="0">
                <a:solidFill>
                  <a:srgbClr val="FFFFFF"/>
                </a:solidFill>
                <a:latin typeface="Open Sans"/>
                <a:ea typeface="ＭＳ Ｐゴシック" charset="0"/>
                <a:cs typeface="ＭＳ Ｐゴシック" charset="0"/>
              </a:rPr>
              <a:t>Apprenticeship with at least 20% college-based education</a:t>
            </a:r>
          </a:p>
          <a:p>
            <a:pPr algn="ctr" defTabSz="342900">
              <a:defRPr/>
            </a:pPr>
            <a:endParaRPr lang="en-US" sz="825" dirty="0">
              <a:solidFill>
                <a:prstClr val="white"/>
              </a:solidFill>
              <a:latin typeface="Open Sans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7269" y="3473054"/>
            <a:ext cx="1296591" cy="473206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en-US" sz="825" dirty="0">
                <a:solidFill>
                  <a:srgbClr val="FFFFFF"/>
                </a:solidFill>
                <a:latin typeface="Open Sans"/>
                <a:ea typeface="ＭＳ Ｐゴシック" charset="0"/>
                <a:cs typeface="ＭＳ Ｐゴシック" charset="0"/>
              </a:rPr>
              <a:t>Higher education (Level 4/5 technical education)***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7913" y="3473054"/>
            <a:ext cx="1276350" cy="473206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en-US" sz="800" dirty="0">
                <a:solidFill>
                  <a:prstClr val="white"/>
                </a:solidFill>
                <a:latin typeface="Open Sans"/>
              </a:rPr>
              <a:t>Degree apprenticeships &amp; higher apprenticeships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1391" y="4085035"/>
            <a:ext cx="6048375" cy="230832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en-US" sz="900" dirty="0">
                <a:solidFill>
                  <a:prstClr val="white"/>
                </a:solidFill>
                <a:latin typeface="Open Sans"/>
                <a:ea typeface="ＭＳ Ｐゴシック" charset="0"/>
                <a:cs typeface="ＭＳ Ｐゴシック" charset="0"/>
              </a:rPr>
              <a:t>Skilled employment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25241" y="1776413"/>
            <a:ext cx="1081088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en-US" sz="900" dirty="0">
                <a:solidFill>
                  <a:srgbClr val="3C3C3C"/>
                </a:solidFill>
                <a:latin typeface="Open Sans"/>
                <a:ea typeface="ＭＳ Ｐゴシック" charset="0"/>
                <a:cs typeface="ＭＳ Ｐゴシック" charset="0"/>
              </a:rPr>
              <a:t>Optional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1601391" y="1722835"/>
            <a:ext cx="3572" cy="2144315"/>
          </a:xfrm>
          <a:prstGeom prst="line">
            <a:avLst/>
          </a:prstGeom>
          <a:ln w="9525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01391" y="1722835"/>
            <a:ext cx="6048375" cy="0"/>
          </a:xfrm>
          <a:prstGeom prst="line">
            <a:avLst/>
          </a:prstGeom>
          <a:ln w="9525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47385" y="1722835"/>
            <a:ext cx="1190" cy="2201465"/>
          </a:xfrm>
          <a:prstGeom prst="line">
            <a:avLst/>
          </a:prstGeom>
          <a:ln w="9525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93382" y="1607344"/>
            <a:ext cx="378619" cy="369332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defTabSz="342900">
              <a:defRPr/>
            </a:pPr>
            <a:r>
              <a:rPr lang="en-US" sz="900" dirty="0">
                <a:solidFill>
                  <a:srgbClr val="3C3C3A"/>
                </a:solidFill>
                <a:latin typeface="Open Sans"/>
                <a:ea typeface="ＭＳ Ｐゴシック" charset="0"/>
                <a:cs typeface="ＭＳ Ｐゴシック" charset="0"/>
              </a:rPr>
              <a:t>16+</a:t>
            </a:r>
          </a:p>
        </p:txBody>
      </p:sp>
      <p:cxnSp>
        <p:nvCxnSpPr>
          <p:cNvPr id="10248" name="Straight Connector 10247"/>
          <p:cNvCxnSpPr/>
          <p:nvPr/>
        </p:nvCxnSpPr>
        <p:spPr>
          <a:xfrm>
            <a:off x="3170635" y="1538288"/>
            <a:ext cx="2265759" cy="0"/>
          </a:xfrm>
          <a:prstGeom prst="line">
            <a:avLst/>
          </a:prstGeom>
          <a:ln w="9525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173016" y="1225154"/>
            <a:ext cx="2263378" cy="0"/>
          </a:xfrm>
          <a:prstGeom prst="line">
            <a:avLst/>
          </a:prstGeom>
          <a:ln w="9525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9" name="TextBox 10248"/>
          <p:cNvSpPr txBox="1"/>
          <p:nvPr/>
        </p:nvSpPr>
        <p:spPr>
          <a:xfrm>
            <a:off x="3727848" y="1059657"/>
            <a:ext cx="572406" cy="338554"/>
          </a:xfrm>
          <a:prstGeom prst="rect">
            <a:avLst/>
          </a:prstGeom>
          <a:solidFill>
            <a:srgbClr val="F0B336"/>
          </a:solidFill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en-US" sz="800" dirty="0">
                <a:solidFill>
                  <a:srgbClr val="3C3C3A"/>
                </a:solidFill>
                <a:latin typeface="Open Sans"/>
                <a:ea typeface="ＭＳ Ｐゴシック" charset="0"/>
                <a:cs typeface="ＭＳ Ｐゴシック" charset="0"/>
              </a:rPr>
              <a:t>Years </a:t>
            </a:r>
          </a:p>
          <a:p>
            <a:pPr algn="ctr" defTabSz="342900">
              <a:defRPr/>
            </a:pPr>
            <a:r>
              <a:rPr lang="en-US" sz="800" dirty="0">
                <a:solidFill>
                  <a:srgbClr val="3C3C3A"/>
                </a:solidFill>
                <a:latin typeface="Open Sans"/>
                <a:ea typeface="ＭＳ Ｐゴシック" charset="0"/>
                <a:cs typeface="ＭＳ Ｐゴシック" charset="0"/>
              </a:rPr>
              <a:t>10-11</a:t>
            </a:r>
          </a:p>
        </p:txBody>
      </p:sp>
      <p:cxnSp>
        <p:nvCxnSpPr>
          <p:cNvPr id="10251" name="Straight Arrow Connector 10250"/>
          <p:cNvCxnSpPr>
            <a:stCxn id="7" idx="2"/>
            <a:endCxn id="20" idx="0"/>
          </p:cNvCxnSpPr>
          <p:nvPr/>
        </p:nvCxnSpPr>
        <p:spPr>
          <a:xfrm>
            <a:off x="2465785" y="1567831"/>
            <a:ext cx="0" cy="208582"/>
          </a:xfrm>
          <a:prstGeom prst="straightConnector1">
            <a:avLst/>
          </a:prstGeom>
          <a:ln>
            <a:solidFill>
              <a:srgbClr val="0C23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53" name="Straight Arrow Connector 10252"/>
          <p:cNvCxnSpPr>
            <a:endCxn id="24" idx="0"/>
          </p:cNvCxnSpPr>
          <p:nvPr/>
        </p:nvCxnSpPr>
        <p:spPr>
          <a:xfrm>
            <a:off x="6134100" y="1545432"/>
            <a:ext cx="596" cy="230981"/>
          </a:xfrm>
          <a:prstGeom prst="straightConnector1">
            <a:avLst/>
          </a:prstGeom>
          <a:ln>
            <a:solidFill>
              <a:srgbClr val="0C23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55" name="Straight Arrow Connector 10254"/>
          <p:cNvCxnSpPr>
            <a:stCxn id="12" idx="2"/>
          </p:cNvCxnSpPr>
          <p:nvPr/>
        </p:nvCxnSpPr>
        <p:spPr>
          <a:xfrm>
            <a:off x="6134101" y="2198110"/>
            <a:ext cx="2381" cy="521278"/>
          </a:xfrm>
          <a:prstGeom prst="straightConnector1">
            <a:avLst/>
          </a:prstGeom>
          <a:ln>
            <a:solidFill>
              <a:srgbClr val="0C23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  <a:stCxn id="9" idx="2"/>
          </p:cNvCxnSpPr>
          <p:nvPr/>
        </p:nvCxnSpPr>
        <p:spPr>
          <a:xfrm>
            <a:off x="2465785" y="2198110"/>
            <a:ext cx="0" cy="752259"/>
          </a:xfrm>
          <a:prstGeom prst="straightConnector1">
            <a:avLst/>
          </a:prstGeom>
          <a:ln>
            <a:solidFill>
              <a:srgbClr val="0C23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6135291" y="3298032"/>
            <a:ext cx="0" cy="175022"/>
          </a:xfrm>
          <a:prstGeom prst="straightConnector1">
            <a:avLst/>
          </a:prstGeom>
          <a:ln>
            <a:solidFill>
              <a:srgbClr val="0C23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6135291" y="3923110"/>
            <a:ext cx="0" cy="175022"/>
          </a:xfrm>
          <a:prstGeom prst="straightConnector1">
            <a:avLst/>
          </a:prstGeom>
          <a:ln>
            <a:solidFill>
              <a:srgbClr val="0C23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2465785" y="3868341"/>
            <a:ext cx="0" cy="216694"/>
          </a:xfrm>
          <a:prstGeom prst="straightConnector1">
            <a:avLst/>
          </a:prstGeom>
          <a:ln>
            <a:solidFill>
              <a:srgbClr val="0C23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cxnSpLocks/>
            <a:stCxn id="10" idx="2"/>
          </p:cNvCxnSpPr>
          <p:nvPr/>
        </p:nvCxnSpPr>
        <p:spPr>
          <a:xfrm>
            <a:off x="2465785" y="3427147"/>
            <a:ext cx="0" cy="181043"/>
          </a:xfrm>
          <a:prstGeom prst="straightConnector1">
            <a:avLst/>
          </a:prstGeom>
          <a:ln>
            <a:solidFill>
              <a:srgbClr val="0C23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815954" y="4354117"/>
            <a:ext cx="1997869" cy="6117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42900">
              <a:defRPr/>
            </a:pPr>
            <a:r>
              <a:rPr lang="en-GB" sz="675" dirty="0">
                <a:solidFill>
                  <a:srgbClr val="3C3C3A"/>
                </a:solidFill>
                <a:latin typeface="Open Sans"/>
                <a:ea typeface="ＭＳ Ｐゴシック" charset="0"/>
                <a:cs typeface="ＭＳ Ｐゴシック" charset="0"/>
              </a:rPr>
              <a:t>** Where a student does both, the traineeship will follow the transition year. Students doing both the transition year and a traineeship may progress directly to employment.</a:t>
            </a:r>
          </a:p>
          <a:p>
            <a:pPr defTabSz="342900">
              <a:defRPr/>
            </a:pPr>
            <a:endParaRPr lang="en-US" sz="675" dirty="0">
              <a:solidFill>
                <a:srgbClr val="3C3C3A"/>
              </a:solidFill>
              <a:latin typeface="Open Sans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09738" y="4354116"/>
            <a:ext cx="1944291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42900">
              <a:defRPr/>
            </a:pPr>
            <a:r>
              <a:rPr lang="en-GB" sz="675" dirty="0">
                <a:solidFill>
                  <a:srgbClr val="3C3C3A"/>
                </a:solidFill>
                <a:latin typeface="Open Sans"/>
                <a:ea typeface="ＭＳ Ｐゴシック" charset="0"/>
                <a:cs typeface="ＭＳ Ｐゴシック" charset="0"/>
              </a:rPr>
              <a:t>*Some students will move directly from A Levels and/or applied general qualifications to degree and higher apprenticeships.</a:t>
            </a:r>
          </a:p>
          <a:p>
            <a:pPr defTabSz="342900">
              <a:defRPr/>
            </a:pPr>
            <a:endParaRPr lang="en-US" sz="675" dirty="0">
              <a:solidFill>
                <a:srgbClr val="3C3C3A"/>
              </a:solidFill>
              <a:latin typeface="Open Sans"/>
              <a:ea typeface="ＭＳ Ｐゴシック" charset="0"/>
              <a:cs typeface="ＭＳ Ｐゴシック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030516" y="4354116"/>
            <a:ext cx="1619250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42900">
              <a:defRPr/>
            </a:pPr>
            <a:r>
              <a:rPr lang="en-GB" sz="675" dirty="0">
                <a:solidFill>
                  <a:srgbClr val="3C3C3A"/>
                </a:solidFill>
                <a:latin typeface="Open Sans"/>
                <a:ea typeface="ＭＳ Ｐゴシック" charset="0"/>
                <a:cs typeface="ＭＳ Ｐゴシック" charset="0"/>
              </a:rPr>
              <a:t>*** HNC, HND, Foundation Degree</a:t>
            </a:r>
          </a:p>
          <a:p>
            <a:pPr defTabSz="342900">
              <a:defRPr/>
            </a:pPr>
            <a:endParaRPr lang="en-US" sz="675" dirty="0">
              <a:solidFill>
                <a:srgbClr val="3C3C3A"/>
              </a:solidFill>
              <a:latin typeface="Open Sans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76738" y="1059657"/>
            <a:ext cx="478348" cy="346249"/>
          </a:xfrm>
          <a:prstGeom prst="rect">
            <a:avLst/>
          </a:prstGeom>
          <a:solidFill>
            <a:srgbClr val="F0B336"/>
          </a:solidFill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en-US" sz="825" dirty="0">
                <a:solidFill>
                  <a:srgbClr val="3C3C3A"/>
                </a:solidFill>
                <a:latin typeface="Open Sans"/>
                <a:ea typeface="ＭＳ Ｐゴシック" charset="0"/>
                <a:cs typeface="ＭＳ Ｐゴシック" charset="0"/>
              </a:rPr>
              <a:t>KS4 </a:t>
            </a:r>
          </a:p>
          <a:p>
            <a:pPr algn="ctr" defTabSz="342900">
              <a:defRPr/>
            </a:pPr>
            <a:r>
              <a:rPr lang="en-US" sz="825" dirty="0">
                <a:solidFill>
                  <a:srgbClr val="3C3C3A"/>
                </a:solidFill>
                <a:latin typeface="Open Sans"/>
                <a:ea typeface="ＭＳ Ｐゴシック" charset="0"/>
                <a:cs typeface="ＭＳ Ｐゴシック" charset="0"/>
              </a:rPr>
              <a:t>14-16</a:t>
            </a:r>
          </a:p>
        </p:txBody>
      </p:sp>
    </p:spTree>
    <p:extLst>
      <p:ext uri="{BB962C8B-B14F-4D97-AF65-F5344CB8AC3E}">
        <p14:creationId xmlns:p14="http://schemas.microsoft.com/office/powerpoint/2010/main" val="391512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764CEF-0576-4219-88B2-21C7EB92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hlinkClick r:id="rId2"/>
              </a:rPr>
              <a:t>T levels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7286E3-1641-419A-B80B-4E5350E1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 Levels are…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57CB0-B12B-46CE-A29D-953F505E9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173279" lvl="0" indent="-173279">
              <a:lnSpc>
                <a:spcPct val="140000"/>
              </a:lnSpc>
              <a:spcAft>
                <a:spcPts val="1092"/>
              </a:spcAft>
              <a:buFont typeface="Arial" panose="020B0604020202020204" pitchFamily="34" charset="0"/>
              <a:buChar char="•"/>
            </a:pPr>
            <a:r>
              <a:rPr lang="en-GB" spc="3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New, </a:t>
            </a:r>
            <a:r>
              <a:rPr lang="en-GB" b="1" spc="3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two year technical education courses</a:t>
            </a:r>
            <a:r>
              <a:rPr lang="en-GB" spc="3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for 16-19 </a:t>
            </a:r>
            <a:r>
              <a:rPr lang="en-GB" spc="3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yr</a:t>
            </a:r>
            <a:r>
              <a:rPr lang="en-GB" spc="3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olds that will follow GCSEs </a:t>
            </a:r>
          </a:p>
          <a:p>
            <a:pPr marL="173279" lvl="0" indent="-173279">
              <a:lnSpc>
                <a:spcPct val="140000"/>
              </a:lnSpc>
              <a:spcAft>
                <a:spcPts val="1092"/>
              </a:spcAft>
              <a:buFont typeface="Arial" panose="020B0604020202020204" pitchFamily="34" charset="0"/>
              <a:buChar char="•"/>
            </a:pPr>
            <a:r>
              <a:rPr lang="en-GB" spc="3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Developed </a:t>
            </a:r>
            <a:r>
              <a:rPr lang="en-GB" b="1" spc="3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 collaboration with employers</a:t>
            </a:r>
            <a:r>
              <a:rPr lang="en-GB" spc="3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, so that the content meets the needs of industry and prepares students for work</a:t>
            </a:r>
          </a:p>
          <a:p>
            <a:pPr marL="173279" lvl="0" indent="-173279">
              <a:lnSpc>
                <a:spcPct val="140000"/>
              </a:lnSpc>
              <a:spcAft>
                <a:spcPts val="1092"/>
              </a:spcAft>
              <a:buFont typeface="Arial" panose="020B0604020202020204" pitchFamily="34" charset="0"/>
              <a:buChar char="•"/>
            </a:pPr>
            <a:r>
              <a:rPr lang="en-GB" spc="3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Course includes </a:t>
            </a:r>
            <a:r>
              <a:rPr lang="en-GB" b="1" spc="3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 mixture of classroom learning (80%) and ‘on-the-job’ experience (20%)</a:t>
            </a:r>
            <a:r>
              <a:rPr lang="en-GB" spc="3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during an industry placement of a minimum of 45 days</a:t>
            </a:r>
          </a:p>
          <a:p>
            <a:pPr marL="173279" lvl="0" indent="-173279">
              <a:lnSpc>
                <a:spcPct val="140000"/>
              </a:lnSpc>
              <a:spcAft>
                <a:spcPts val="1092"/>
              </a:spcAft>
              <a:buFont typeface="Arial" panose="020B0604020202020204" pitchFamily="34" charset="0"/>
              <a:buChar char="•"/>
            </a:pPr>
            <a:r>
              <a:rPr lang="en-GB" spc="3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Qualifications comprise a </a:t>
            </a:r>
            <a:r>
              <a:rPr lang="en-GB" b="1" spc="3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core component </a:t>
            </a:r>
            <a:r>
              <a:rPr lang="en-GB" spc="3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and one or more </a:t>
            </a:r>
            <a:r>
              <a:rPr lang="en-GB" b="1" spc="3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occupational specialisms</a:t>
            </a:r>
          </a:p>
          <a:p>
            <a:pPr marL="173279" lvl="0" indent="-173279">
              <a:lnSpc>
                <a:spcPct val="140000"/>
              </a:lnSpc>
              <a:spcAft>
                <a:spcPts val="1092"/>
              </a:spcAft>
              <a:buFont typeface="Arial" panose="020B0604020202020204" pitchFamily="34" charset="0"/>
              <a:buChar char="•"/>
            </a:pPr>
            <a:r>
              <a:rPr lang="en-GB" spc="3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Progression options include </a:t>
            </a:r>
            <a:r>
              <a:rPr lang="en-GB" b="1" spc="3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skilled employment, further study or a higher apprenticeship </a:t>
            </a:r>
            <a:r>
              <a:rPr lang="en-GB" spc="3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(T Levels will attract UCAS points) </a:t>
            </a:r>
          </a:p>
          <a:p>
            <a:pPr marL="173279" lvl="0" indent="-173279">
              <a:lnSpc>
                <a:spcPct val="140000"/>
              </a:lnSpc>
              <a:spcAft>
                <a:spcPts val="1092"/>
              </a:spcAft>
              <a:buFont typeface="Arial" panose="020B0604020202020204" pitchFamily="34" charset="0"/>
              <a:buChar char="•"/>
            </a:pPr>
            <a:r>
              <a:rPr lang="en-GB" spc="3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More rigorous and substantial than most existing technical qualifications, with longer teaching time – </a:t>
            </a:r>
            <a:r>
              <a:rPr lang="en-GB" b="1" spc="3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one T Level is comparable in size to 3 A levels</a:t>
            </a:r>
            <a:r>
              <a:rPr lang="en-GB" spc="3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78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oC Colours">
      <a:dk1>
        <a:srgbClr val="3C3C3A"/>
      </a:dk1>
      <a:lt1>
        <a:sysClr val="window" lastClr="FFFFFF"/>
      </a:lt1>
      <a:dk2>
        <a:srgbClr val="00AFBD"/>
      </a:dk2>
      <a:lt2>
        <a:srgbClr val="EEECE1"/>
      </a:lt2>
      <a:accent1>
        <a:srgbClr val="00AFBD"/>
      </a:accent1>
      <a:accent2>
        <a:srgbClr val="FFFFFF"/>
      </a:accent2>
      <a:accent3>
        <a:srgbClr val="3C3C3C"/>
      </a:accent3>
      <a:accent4>
        <a:srgbClr val="F0B336"/>
      </a:accent4>
      <a:accent5>
        <a:srgbClr val="006780"/>
      </a:accent5>
      <a:accent6>
        <a:srgbClr val="DB4861"/>
      </a:accent6>
      <a:hlink>
        <a:srgbClr val="DB4862"/>
      </a:hlink>
      <a:folHlink>
        <a:srgbClr val="DB4862"/>
      </a:folHlink>
    </a:clrScheme>
    <a:fontScheme name="AoC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AoC Colours">
      <a:dk1>
        <a:srgbClr val="3C3C3A"/>
      </a:dk1>
      <a:lt1>
        <a:sysClr val="window" lastClr="FFFFFF"/>
      </a:lt1>
      <a:dk2>
        <a:srgbClr val="00AFBD"/>
      </a:dk2>
      <a:lt2>
        <a:srgbClr val="EEECE1"/>
      </a:lt2>
      <a:accent1>
        <a:srgbClr val="00AFBD"/>
      </a:accent1>
      <a:accent2>
        <a:srgbClr val="FFFFFF"/>
      </a:accent2>
      <a:accent3>
        <a:srgbClr val="3C3C3C"/>
      </a:accent3>
      <a:accent4>
        <a:srgbClr val="F0B336"/>
      </a:accent4>
      <a:accent5>
        <a:srgbClr val="006780"/>
      </a:accent5>
      <a:accent6>
        <a:srgbClr val="DB4861"/>
      </a:accent6>
      <a:hlink>
        <a:srgbClr val="DB4862"/>
      </a:hlink>
      <a:folHlink>
        <a:srgbClr val="DB4862"/>
      </a:folHlink>
    </a:clrScheme>
    <a:fontScheme name="AoC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 Levels">
  <a:themeElements>
    <a:clrScheme name="T Levels">
      <a:dk1>
        <a:srgbClr val="000000"/>
      </a:dk1>
      <a:lt1>
        <a:srgbClr val="FFFFFF"/>
      </a:lt1>
      <a:dk2>
        <a:srgbClr val="FF9567"/>
      </a:dk2>
      <a:lt2>
        <a:srgbClr val="FC4420"/>
      </a:lt2>
      <a:accent1>
        <a:srgbClr val="7659B0"/>
      </a:accent1>
      <a:accent2>
        <a:srgbClr val="000000"/>
      </a:accent2>
      <a:accent3>
        <a:srgbClr val="FFFFFF"/>
      </a:accent3>
      <a:accent4>
        <a:srgbClr val="FF9567"/>
      </a:accent4>
      <a:accent5>
        <a:srgbClr val="FC4420"/>
      </a:accent5>
      <a:accent6>
        <a:srgbClr val="7659B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dirty="0">
            <a:latin typeface="Courier" pitchFamily="2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AoC Colours">
      <a:dk1>
        <a:srgbClr val="3C3C3A"/>
      </a:dk1>
      <a:lt1>
        <a:sysClr val="window" lastClr="FFFFFF"/>
      </a:lt1>
      <a:dk2>
        <a:srgbClr val="00AFBD"/>
      </a:dk2>
      <a:lt2>
        <a:srgbClr val="EEECE1"/>
      </a:lt2>
      <a:accent1>
        <a:srgbClr val="00AFBD"/>
      </a:accent1>
      <a:accent2>
        <a:srgbClr val="FFFFFF"/>
      </a:accent2>
      <a:accent3>
        <a:srgbClr val="3C3C3C"/>
      </a:accent3>
      <a:accent4>
        <a:srgbClr val="F0B336"/>
      </a:accent4>
      <a:accent5>
        <a:srgbClr val="006780"/>
      </a:accent5>
      <a:accent6>
        <a:srgbClr val="DB4861"/>
      </a:accent6>
      <a:hlink>
        <a:srgbClr val="DB4862"/>
      </a:hlink>
      <a:folHlink>
        <a:srgbClr val="DB4862"/>
      </a:folHlink>
    </a:clrScheme>
    <a:fontScheme name="AoC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asis">
  <a:themeElements>
    <a:clrScheme name="DfE 220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3860"/>
      </a:accent1>
      <a:accent2>
        <a:srgbClr val="EB5C5D"/>
      </a:accent2>
      <a:accent3>
        <a:srgbClr val="2BBAD9"/>
      </a:accent3>
      <a:accent4>
        <a:srgbClr val="A3D55F"/>
      </a:accent4>
      <a:accent5>
        <a:srgbClr val="DF7CB0"/>
      </a:accent5>
      <a:accent6>
        <a:srgbClr val="774B99"/>
      </a:accent6>
      <a:hlink>
        <a:srgbClr val="183860"/>
      </a:hlink>
      <a:folHlink>
        <a:srgbClr val="2BBAD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7269_DfE_Presentation_Ppt_PC_Standard_FINAL_040821.potx" id="{3DED29C4-3B9C-4EB2-86EC-DFCFE556EBD7}" vid="{C48AABDF-E673-45FF-9AED-BFDC9789113D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2516</Words>
  <Application>Microsoft Office PowerPoint</Application>
  <PresentationFormat>On-screen Show (16:9)</PresentationFormat>
  <Paragraphs>400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Arial</vt:lpstr>
      <vt:lpstr>Calibri</vt:lpstr>
      <vt:lpstr>Calibri Light</vt:lpstr>
      <vt:lpstr>Corbel</vt:lpstr>
      <vt:lpstr>Courier</vt:lpstr>
      <vt:lpstr>Courier New</vt:lpstr>
      <vt:lpstr>Open Sans</vt:lpstr>
      <vt:lpstr>Open Sans Light</vt:lpstr>
      <vt:lpstr>Open Sans Semibold</vt:lpstr>
      <vt:lpstr>Symbol</vt:lpstr>
      <vt:lpstr>Wingdings</vt:lpstr>
      <vt:lpstr>Office Theme</vt:lpstr>
      <vt:lpstr>3_Office Theme</vt:lpstr>
      <vt:lpstr>1_Office Theme</vt:lpstr>
      <vt:lpstr>1_T Levels</vt:lpstr>
      <vt:lpstr>4_Office Theme</vt:lpstr>
      <vt:lpstr>Basis</vt:lpstr>
      <vt:lpstr>2_Office Theme</vt:lpstr>
      <vt:lpstr>Getting to grips with T Levels  HELOA national conference   </vt:lpstr>
      <vt:lpstr>Agenda</vt:lpstr>
      <vt:lpstr>Skills Plan Rationale</vt:lpstr>
      <vt:lpstr>Skills Plan rationale</vt:lpstr>
      <vt:lpstr>Skills Plan Overview</vt:lpstr>
      <vt:lpstr>Independent Panel – Review of Technical Education</vt:lpstr>
      <vt:lpstr>How the academic and technical options will work </vt:lpstr>
      <vt:lpstr>T levels</vt:lpstr>
      <vt:lpstr>T Levels are…</vt:lpstr>
      <vt:lpstr>PowerPoint Presentation</vt:lpstr>
      <vt:lpstr>PowerPoint Presentation</vt:lpstr>
      <vt:lpstr>Route, T level &amp; specialisms</vt:lpstr>
      <vt:lpstr>A student perspective</vt:lpstr>
      <vt:lpstr>Assessment, grading and progression</vt:lpstr>
      <vt:lpstr>Technical Qualification: content, assessment and grading overview</vt:lpstr>
      <vt:lpstr>PowerPoint Presentation</vt:lpstr>
      <vt:lpstr>PowerPoint Presentation</vt:lpstr>
      <vt:lpstr>UCAS Points</vt:lpstr>
      <vt:lpstr>PowerPoint Presentation</vt:lpstr>
      <vt:lpstr>T Levels – one year on</vt:lpstr>
      <vt:lpstr>Despite the pandemic T Levels have had a positive impact on…</vt:lpstr>
      <vt:lpstr>but there are still some challenges…</vt:lpstr>
      <vt:lpstr>T Levels in context</vt:lpstr>
      <vt:lpstr>T Levels in context</vt:lpstr>
      <vt:lpstr>T level Transition Programme: Areas of core knowledge, skills and behaviours </vt:lpstr>
      <vt:lpstr>Higher technical qualifcations</vt:lpstr>
      <vt:lpstr>Level 3 review</vt:lpstr>
      <vt:lpstr>Review of qualifications</vt:lpstr>
      <vt:lpstr>How are things changing at Level 3? </vt:lpstr>
      <vt:lpstr>Policy updates</vt:lpstr>
      <vt:lpstr>Updates to plans for T Level implementation and the qualifications review</vt:lpstr>
      <vt:lpstr>Qualification reform timeline</vt:lpstr>
      <vt:lpstr>Updated timeline for the qualifications review</vt:lpstr>
      <vt:lpstr>Further reading</vt:lpstr>
      <vt:lpstr>Useful documents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Level and transition programme</dc:title>
  <dc:creator>Catherine Sezen</dc:creator>
  <cp:lastModifiedBy>Catherine Sezen</cp:lastModifiedBy>
  <cp:revision>20</cp:revision>
  <dcterms:created xsi:type="dcterms:W3CDTF">2020-06-10T15:47:40Z</dcterms:created>
  <dcterms:modified xsi:type="dcterms:W3CDTF">2022-01-07T11:22:50Z</dcterms:modified>
</cp:coreProperties>
</file>