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B860B4-6BD6-D346-8074-1A7EAC6CBA8B}" v="48" dt="2020-01-08T09:55:37.292"/>
    <p1510:client id="{596EBD99-FF5F-8863-BA7B-D5C19B2A564B}" v="8" dt="2020-01-08T08:49:53.655"/>
    <p1510:client id="{8B6E8C90-0EA1-E6D5-E596-E06818AB05AF}" v="16" dt="2020-01-08T09:58:40.268"/>
    <p1510:client id="{ADA6C798-B2A9-9A92-E98E-BCCB302F8A11}" v="2" dt="2020-01-08T12:37:30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25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3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9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7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4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5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4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8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2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2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5DC3-465D-BA41-8643-CE2B70344AE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12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B5DC3-465D-BA41-8643-CE2B70344AE6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A955B-ACB3-8C44-BFDC-45E040C20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29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4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C6C04FD-4226-F347-91BC-54E49A3BF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0743" y="3214695"/>
            <a:ext cx="5605671" cy="489504"/>
          </a:xfrm>
        </p:spPr>
        <p:txBody>
          <a:bodyPr>
            <a:normAutofit fontScale="90000"/>
          </a:bodyPr>
          <a:lstStyle/>
          <a:p>
            <a:r>
              <a:rPr lang="en-GB" sz="2900" b="1" spc="4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Name of event/talk</a:t>
            </a:r>
            <a:br>
              <a:rPr lang="en-GB" sz="2900" b="1" spc="4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n-GB" sz="2700" spc="4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Presenter name</a:t>
            </a:r>
            <a:endParaRPr lang="en-US" sz="2700" spc="40" dirty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F791EDA-3090-1D48-94D0-4AC6E1DAA730}"/>
              </a:ext>
            </a:extLst>
          </p:cNvPr>
          <p:cNvSpPr txBox="1">
            <a:spLocks/>
          </p:cNvSpPr>
          <p:nvPr/>
        </p:nvSpPr>
        <p:spPr>
          <a:xfrm>
            <a:off x="5963478" y="305944"/>
            <a:ext cx="2641615" cy="6351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en-GB" sz="1800" spc="10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www.heloa.ac.uk</a:t>
            </a:r>
          </a:p>
          <a:p>
            <a:pPr algn="r">
              <a:lnSpc>
                <a:spcPct val="100000"/>
              </a:lnSpc>
            </a:pPr>
            <a:r>
              <a:rPr lang="en-US" sz="1800" spc="10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#</a:t>
            </a:r>
            <a:r>
              <a:rPr lang="en-US" sz="1800" spc="100" dirty="0" err="1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HELOAconference</a:t>
            </a:r>
            <a:endParaRPr lang="en-US" sz="1800" spc="100" dirty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D658D92-9FF1-4248-8CFF-923C83F2FFF6}"/>
              </a:ext>
            </a:extLst>
          </p:cNvPr>
          <p:cNvSpPr txBox="1">
            <a:spLocks/>
          </p:cNvSpPr>
          <p:nvPr/>
        </p:nvSpPr>
        <p:spPr>
          <a:xfrm>
            <a:off x="538907" y="4586570"/>
            <a:ext cx="2524272" cy="2520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1000" spc="10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Registered Charity numbers: 1182953 (England &amp; Wales) and SC050285 (Scotland)</a:t>
            </a:r>
            <a:endParaRPr lang="en-GB" sz="1000" spc="100" dirty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B95180E8-764E-EA4E-A955-B885938C6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108" y="1378316"/>
            <a:ext cx="5545306" cy="135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BADA8-5A44-F046-AED0-AF77F4472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8904" y="1401604"/>
            <a:ext cx="6302414" cy="635181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dirty="0">
                <a:solidFill>
                  <a:srgbClr val="014A7D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Welcome to Conference</a:t>
            </a:r>
            <a:r>
              <a:rPr lang="en-US" sz="4000" dirty="0">
                <a:solidFill>
                  <a:srgbClr val="014A7D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D06A3-2C58-5A4E-9949-DEA88790F7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8904" y="2108631"/>
            <a:ext cx="7112725" cy="1587139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Write your text here. Always using Microsoft Sans Serif at no less than 14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Use this body slide or slide 3 throughout your presentation, not both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17E7260-D4CC-C847-AAC3-64D69F5656AB}"/>
              </a:ext>
            </a:extLst>
          </p:cNvPr>
          <p:cNvSpPr txBox="1">
            <a:spLocks/>
          </p:cNvSpPr>
          <p:nvPr/>
        </p:nvSpPr>
        <p:spPr>
          <a:xfrm>
            <a:off x="6027918" y="305944"/>
            <a:ext cx="2577175" cy="6351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en-GB" sz="1800" spc="100" dirty="0">
                <a:solidFill>
                  <a:srgbClr val="014A7D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www.heloa.ac.uk</a:t>
            </a:r>
          </a:p>
          <a:p>
            <a:pPr algn="r">
              <a:lnSpc>
                <a:spcPct val="100000"/>
              </a:lnSpc>
            </a:pPr>
            <a:r>
              <a:rPr lang="en-US" sz="1800" spc="100" dirty="0">
                <a:solidFill>
                  <a:srgbClr val="014A7D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#</a:t>
            </a:r>
            <a:r>
              <a:rPr lang="en-US" sz="1800" spc="100" dirty="0" err="1">
                <a:solidFill>
                  <a:srgbClr val="014A7D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HELOAconference</a:t>
            </a:r>
            <a:endParaRPr lang="en-US" sz="1800" spc="100" dirty="0">
              <a:solidFill>
                <a:srgbClr val="014A7D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D10C549-2D27-164B-9A16-735119A76890}"/>
              </a:ext>
            </a:extLst>
          </p:cNvPr>
          <p:cNvSpPr txBox="1">
            <a:spLocks/>
          </p:cNvSpPr>
          <p:nvPr/>
        </p:nvSpPr>
        <p:spPr>
          <a:xfrm>
            <a:off x="538907" y="4586570"/>
            <a:ext cx="2524272" cy="2520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en-GB" sz="1000" spc="100" dirty="0">
              <a:solidFill>
                <a:srgbClr val="014A7D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0D8B8346-3C73-C048-979D-9266D6519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372" y="387609"/>
            <a:ext cx="1937593" cy="47184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8D6A518-EE19-C149-B97D-2629BA3FC7CA}"/>
              </a:ext>
            </a:extLst>
          </p:cNvPr>
          <p:cNvSpPr/>
          <p:nvPr/>
        </p:nvSpPr>
        <p:spPr>
          <a:xfrm>
            <a:off x="0" y="1168398"/>
            <a:ext cx="9144000" cy="18000"/>
          </a:xfrm>
          <a:prstGeom prst="rect">
            <a:avLst/>
          </a:prstGeom>
          <a:solidFill>
            <a:srgbClr val="014A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4A7D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2DB23FC-8563-4295-9440-1390F6F8D686}"/>
              </a:ext>
            </a:extLst>
          </p:cNvPr>
          <p:cNvSpPr txBox="1">
            <a:spLocks/>
          </p:cNvSpPr>
          <p:nvPr/>
        </p:nvSpPr>
        <p:spPr>
          <a:xfrm>
            <a:off x="538907" y="4586570"/>
            <a:ext cx="3905502" cy="3682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1000" spc="100" dirty="0">
                <a:solidFill>
                  <a:srgbClr val="014A7D"/>
                </a:solidFill>
                <a:latin typeface="DIN Alternate" panose="020B0500000000000000" pitchFamily="34" charset="77"/>
              </a:rPr>
              <a:t>Registered Charity numbers: 1182953 (England &amp; Wales) and SC050285 (Scotland)</a:t>
            </a:r>
            <a:endParaRPr lang="en-GB" sz="1000" spc="100" dirty="0">
              <a:solidFill>
                <a:srgbClr val="014A7D"/>
              </a:solidFill>
              <a:latin typeface="DIN Alternate" panose="020B0500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57761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B758EB-7C10-0745-973D-516F34CF605F}"/>
              </a:ext>
            </a:extLst>
          </p:cNvPr>
          <p:cNvSpPr/>
          <p:nvPr/>
        </p:nvSpPr>
        <p:spPr>
          <a:xfrm>
            <a:off x="0" y="1"/>
            <a:ext cx="9144000" cy="1217830"/>
          </a:xfrm>
          <a:prstGeom prst="rect">
            <a:avLst/>
          </a:prstGeom>
          <a:solidFill>
            <a:srgbClr val="014A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4A7D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3BADA8-5A44-F046-AED0-AF77F4472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8904" y="1401604"/>
            <a:ext cx="6302414" cy="635181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dirty="0">
                <a:solidFill>
                  <a:srgbClr val="014A7D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Welcome to Conference</a:t>
            </a:r>
            <a:r>
              <a:rPr lang="en-US" sz="4000" dirty="0">
                <a:solidFill>
                  <a:srgbClr val="014A7D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17E7260-D4CC-C847-AAC3-64D69F5656AB}"/>
              </a:ext>
            </a:extLst>
          </p:cNvPr>
          <p:cNvSpPr txBox="1">
            <a:spLocks/>
          </p:cNvSpPr>
          <p:nvPr/>
        </p:nvSpPr>
        <p:spPr>
          <a:xfrm>
            <a:off x="5996609" y="305944"/>
            <a:ext cx="2608485" cy="6351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en-GB" sz="1800" spc="100" dirty="0">
                <a:solidFill>
                  <a:schemeClr val="bg1"/>
                </a:solidFill>
                <a:latin typeface="DIN Alternate"/>
              </a:rPr>
              <a:t>www.heloa.ac.uk</a:t>
            </a:r>
          </a:p>
          <a:p>
            <a:pPr algn="r">
              <a:lnSpc>
                <a:spcPct val="100000"/>
              </a:lnSpc>
            </a:pPr>
            <a:r>
              <a:rPr lang="en-US" sz="1800" spc="100" dirty="0">
                <a:solidFill>
                  <a:schemeClr val="bg1"/>
                </a:solidFill>
                <a:latin typeface="DIN Alternate"/>
              </a:rPr>
              <a:t>#</a:t>
            </a:r>
            <a:r>
              <a:rPr lang="en-US" sz="1800" spc="100" dirty="0" err="1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HELOAconference</a:t>
            </a:r>
            <a:endParaRPr lang="en-US" sz="1800" spc="100" dirty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5FF87D2F-E53A-3446-B418-0F7E7E4EF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022" y="387609"/>
            <a:ext cx="1937593" cy="471849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99FD06A3-2C58-5A4E-9949-DEA88790F7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8904" y="2108631"/>
            <a:ext cx="7112725" cy="1587139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Write your text here. Always using Microsoft Sans Serif at no less than 14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Use this body slide or slide 2 throughout your presentation, not both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474B667-8396-456A-AFAF-34E94AC14AEC}"/>
              </a:ext>
            </a:extLst>
          </p:cNvPr>
          <p:cNvSpPr txBox="1">
            <a:spLocks/>
          </p:cNvSpPr>
          <p:nvPr/>
        </p:nvSpPr>
        <p:spPr>
          <a:xfrm>
            <a:off x="538907" y="4586570"/>
            <a:ext cx="3905502" cy="3682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1000" spc="100" dirty="0">
                <a:solidFill>
                  <a:srgbClr val="014A7D"/>
                </a:solidFill>
                <a:latin typeface="DIN Alternate" panose="020B0500000000000000" pitchFamily="34" charset="77"/>
              </a:rPr>
              <a:t>Registered Charity numbers: 1182953 (England &amp; Wales) and SC050285 (Scotland)</a:t>
            </a:r>
            <a:endParaRPr lang="en-GB" sz="1000" spc="100" dirty="0">
              <a:solidFill>
                <a:srgbClr val="014A7D"/>
              </a:solidFill>
              <a:latin typeface="DIN Alternate" panose="020B0500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87871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142</Words>
  <Application>Microsoft Office PowerPoint</Application>
  <PresentationFormat>On-screen Show (16:9)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DIN Alternate</vt:lpstr>
      <vt:lpstr>Microsoft Sans Serif</vt:lpstr>
      <vt:lpstr>Office Theme</vt:lpstr>
      <vt:lpstr>Name of event/talk Presenter name</vt:lpstr>
      <vt:lpstr>Welcome to Conference </vt:lpstr>
      <vt:lpstr>Welcome to Conference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Williams</dc:creator>
  <cp:lastModifiedBy>Andy Cotterill</cp:lastModifiedBy>
  <cp:revision>6</cp:revision>
  <dcterms:created xsi:type="dcterms:W3CDTF">2020-01-07T13:43:06Z</dcterms:created>
  <dcterms:modified xsi:type="dcterms:W3CDTF">2021-12-15T11:56:37Z</dcterms:modified>
</cp:coreProperties>
</file>