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7"/>
  </p:notesMasterIdLst>
  <p:sldIdLst>
    <p:sldId id="256" r:id="rId3"/>
    <p:sldId id="303" r:id="rId4"/>
    <p:sldId id="314" r:id="rId5"/>
    <p:sldId id="315" r:id="rId6"/>
    <p:sldId id="316" r:id="rId7"/>
    <p:sldId id="305" r:id="rId8"/>
    <p:sldId id="279" r:id="rId9"/>
    <p:sldId id="306" r:id="rId10"/>
    <p:sldId id="308" r:id="rId11"/>
    <p:sldId id="307" r:id="rId12"/>
    <p:sldId id="309" r:id="rId13"/>
    <p:sldId id="310" r:id="rId14"/>
    <p:sldId id="304" r:id="rId15"/>
    <p:sldId id="300" r:id="rId16"/>
  </p:sldIdLst>
  <p:sldSz cx="9906000" cy="6858000" type="A4"/>
  <p:notesSz cx="6669088" cy="9926638"/>
  <p:defaultTex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AF53"/>
    <a:srgbClr val="FFE86A"/>
    <a:srgbClr val="EA476D"/>
    <a:srgbClr val="CF2866"/>
    <a:srgbClr val="D33681"/>
    <a:srgbClr val="BA3B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89" autoAdjust="0"/>
    <p:restoredTop sz="57347" autoAdjust="0"/>
  </p:normalViewPr>
  <p:slideViewPr>
    <p:cSldViewPr snapToGrid="0" showGuides="1">
      <p:cViewPr varScale="1">
        <p:scale>
          <a:sx n="42" d="100"/>
          <a:sy n="42" d="100"/>
        </p:scale>
        <p:origin x="2286" y="42"/>
      </p:cViewPr>
      <p:guideLst>
        <p:guide orient="horz" pos="2160"/>
        <p:guide pos="3120"/>
      </p:guideLst>
    </p:cSldViewPr>
  </p:slideViewPr>
  <p:outlineViewPr>
    <p:cViewPr>
      <p:scale>
        <a:sx n="33" d="100"/>
        <a:sy n="33" d="100"/>
      </p:scale>
      <p:origin x="0" y="-78"/>
    </p:cViewPr>
  </p:outlineViewPr>
  <p:notesTextViewPr>
    <p:cViewPr>
      <p:scale>
        <a:sx n="3" d="2"/>
        <a:sy n="3" d="2"/>
      </p:scale>
      <p:origin x="0" y="0"/>
    </p:cViewPr>
  </p:notesTextViewPr>
  <p:sorterViewPr>
    <p:cViewPr varScale="1">
      <p:scale>
        <a:sx n="1" d="1"/>
        <a:sy n="1" d="1"/>
      </p:scale>
      <p:origin x="0" y="0"/>
    </p:cViewPr>
  </p:sorterViewPr>
  <p:notesViewPr>
    <p:cSldViewPr snapToGrid="0">
      <p:cViewPr>
        <p:scale>
          <a:sx n="60" d="100"/>
          <a:sy n="60" d="100"/>
        </p:scale>
        <p:origin x="-2490" y="-732"/>
      </p:cViewPr>
      <p:guideLst>
        <p:guide orient="horz" pos="2880"/>
        <p:guide pos="2160"/>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34AF3693-57CC-4D64-BC92-C4EA8BF3D7ED}" type="datetimeFigureOut">
              <a:rPr lang="en-GB" smtClean="0"/>
              <a:t>05/12/2019</a:t>
            </a:fld>
            <a:endParaRPr lang="en-GB"/>
          </a:p>
        </p:txBody>
      </p:sp>
      <p:sp>
        <p:nvSpPr>
          <p:cNvPr id="4" name="Slide Image Placeholder 3"/>
          <p:cNvSpPr>
            <a:spLocks noGrp="1" noRot="1" noChangeAspect="1"/>
          </p:cNvSpPr>
          <p:nvPr>
            <p:ph type="sldImg" idx="2"/>
          </p:nvPr>
        </p:nvSpPr>
        <p:spPr>
          <a:xfrm>
            <a:off x="915988" y="1241425"/>
            <a:ext cx="4837112"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CEC6BA18-4A5B-4B78-9158-88DFC2A81E1F}" type="slidenum">
              <a:rPr lang="en-GB" smtClean="0"/>
              <a:t>‹#›</a:t>
            </a:fld>
            <a:endParaRPr lang="en-GB"/>
          </a:p>
        </p:txBody>
      </p:sp>
    </p:spTree>
    <p:extLst>
      <p:ext uri="{BB962C8B-B14F-4D97-AF65-F5344CB8AC3E}">
        <p14:creationId xmlns:p14="http://schemas.microsoft.com/office/powerpoint/2010/main" val="1789102227"/>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From Governors for Schools, Eoghan Kelly</a:t>
            </a:r>
            <a:r>
              <a:rPr lang="en-GB" baseline="0" dirty="0" smtClean="0"/>
              <a:t>, Partnership Manager in the South East</a:t>
            </a:r>
          </a:p>
        </p:txBody>
      </p:sp>
      <p:sp>
        <p:nvSpPr>
          <p:cNvPr id="4" name="Slide Number Placeholder 3"/>
          <p:cNvSpPr>
            <a:spLocks noGrp="1"/>
          </p:cNvSpPr>
          <p:nvPr>
            <p:ph type="sldNum" sz="quarter" idx="10"/>
          </p:nvPr>
        </p:nvSpPr>
        <p:spPr/>
        <p:txBody>
          <a:bodyPr/>
          <a:lstStyle/>
          <a:p>
            <a:fld id="{CEC6BA18-4A5B-4B78-9158-88DFC2A81E1F}" type="slidenum">
              <a:rPr lang="en-GB" smtClean="0"/>
              <a:t>1</a:t>
            </a:fld>
            <a:endParaRPr lang="en-GB" dirty="0"/>
          </a:p>
        </p:txBody>
      </p:sp>
    </p:spTree>
    <p:extLst>
      <p:ext uri="{BB962C8B-B14F-4D97-AF65-F5344CB8AC3E}">
        <p14:creationId xmlns:p14="http://schemas.microsoft.com/office/powerpoint/2010/main" val="215554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indent="0">
              <a:buNone/>
            </a:pPr>
            <a:r>
              <a:rPr lang="en-GB" sz="1400" b="1" dirty="0" smtClean="0"/>
              <a:t>These are just some of our partners.</a:t>
            </a:r>
          </a:p>
          <a:p>
            <a:pPr marL="0" lvl="2" indent="0">
              <a:buNone/>
            </a:pPr>
            <a:endParaRPr lang="en-GB" sz="1400" b="1" dirty="0" smtClean="0"/>
          </a:p>
          <a:p>
            <a:pPr marL="0" lvl="2" indent="0">
              <a:buNone/>
            </a:pPr>
            <a:r>
              <a:rPr lang="en-GB" sz="1400" b="1" dirty="0" smtClean="0"/>
              <a:t>Work with </a:t>
            </a:r>
            <a:r>
              <a:rPr lang="en-GB" sz="1400" b="1" dirty="0" err="1" smtClean="0"/>
              <a:t>uni’s</a:t>
            </a:r>
            <a:r>
              <a:rPr lang="en-GB" sz="1400" b="1" dirty="0" smtClean="0"/>
              <a:t> in different</a:t>
            </a:r>
            <a:r>
              <a:rPr lang="en-GB" sz="1400" b="1" baseline="0" dirty="0" smtClean="0"/>
              <a:t> ways – internal </a:t>
            </a:r>
            <a:r>
              <a:rPr lang="en-GB" sz="1400" b="1" baseline="0" dirty="0" err="1" smtClean="0"/>
              <a:t>comms</a:t>
            </a:r>
            <a:r>
              <a:rPr lang="en-GB" sz="1400" b="1" baseline="0" dirty="0" smtClean="0"/>
              <a:t>/presentations/events</a:t>
            </a:r>
          </a:p>
          <a:p>
            <a:pPr marL="0" lvl="2" indent="0">
              <a:buNone/>
            </a:pPr>
            <a:r>
              <a:rPr lang="en-GB" sz="1400" b="1" baseline="0" dirty="0" smtClean="0"/>
              <a:t>Target staff/alumni. We can guide through the process, but we’re </a:t>
            </a:r>
            <a:r>
              <a:rPr lang="en-GB" sz="1400" b="1" baseline="0" dirty="0" err="1" smtClean="0"/>
              <a:t>alos</a:t>
            </a:r>
            <a:r>
              <a:rPr lang="en-GB" sz="1400" b="1" baseline="0" dirty="0" smtClean="0"/>
              <a:t> flexible to how your university works.</a:t>
            </a:r>
            <a:endParaRPr lang="en-GB" sz="1400" dirty="0" smtClean="0"/>
          </a:p>
          <a:p>
            <a:endParaRPr lang="en-GB" dirty="0"/>
          </a:p>
        </p:txBody>
      </p:sp>
      <p:sp>
        <p:nvSpPr>
          <p:cNvPr id="4" name="Slide Number Placeholder 3"/>
          <p:cNvSpPr>
            <a:spLocks noGrp="1"/>
          </p:cNvSpPr>
          <p:nvPr>
            <p:ph type="sldNum" sz="quarter" idx="10"/>
          </p:nvPr>
        </p:nvSpPr>
        <p:spPr/>
        <p:txBody>
          <a:bodyPr/>
          <a:lstStyle/>
          <a:p>
            <a:fld id="{CEC6BA18-4A5B-4B78-9158-88DFC2A81E1F}" type="slidenum">
              <a:rPr lang="en-GB" smtClean="0"/>
              <a:t>10</a:t>
            </a:fld>
            <a:endParaRPr lang="en-GB" dirty="0"/>
          </a:p>
        </p:txBody>
      </p:sp>
    </p:spTree>
    <p:extLst>
      <p:ext uri="{BB962C8B-B14F-4D97-AF65-F5344CB8AC3E}">
        <p14:creationId xmlns:p14="http://schemas.microsoft.com/office/powerpoint/2010/main" val="139703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smtClean="0">
                <a:solidFill>
                  <a:schemeClr val="accent1"/>
                </a:solidFill>
              </a:rPr>
              <a:t>Engaging and supporting existing governors</a:t>
            </a:r>
          </a:p>
          <a:p>
            <a:pPr marL="571500" lvl="1" indent="-342900">
              <a:buFont typeface="Arial" panose="020B0604020202020204" pitchFamily="34" charset="0"/>
              <a:buChar char="•"/>
            </a:pPr>
            <a:r>
              <a:rPr lang="en-GB" sz="1800" dirty="0" smtClean="0">
                <a:solidFill>
                  <a:schemeClr val="accent1"/>
                </a:solidFill>
              </a:rPr>
              <a:t>Survey staff to identify</a:t>
            </a:r>
          </a:p>
          <a:p>
            <a:pPr marL="571500" lvl="1" indent="-342900">
              <a:buFont typeface="Arial" panose="020B0604020202020204" pitchFamily="34" charset="0"/>
              <a:buChar char="•"/>
            </a:pPr>
            <a:r>
              <a:rPr lang="en-GB" sz="1800" dirty="0" smtClean="0">
                <a:solidFill>
                  <a:schemeClr val="accent1"/>
                </a:solidFill>
              </a:rPr>
              <a:t>Provide access to free online training through ourselves</a:t>
            </a:r>
          </a:p>
          <a:p>
            <a:pPr marL="571500" lvl="1" indent="-342900">
              <a:buFont typeface="Arial" panose="020B0604020202020204" pitchFamily="34" charset="0"/>
              <a:buChar char="•"/>
            </a:pPr>
            <a:r>
              <a:rPr lang="en-GB" sz="1800" dirty="0" smtClean="0">
                <a:solidFill>
                  <a:schemeClr val="accent1"/>
                </a:solidFill>
              </a:rPr>
              <a:t>Provide support to their Board through ourselves – recruitment</a:t>
            </a:r>
          </a:p>
          <a:p>
            <a:pPr marL="571500" lvl="1" indent="-342900">
              <a:buFont typeface="Arial" panose="020B0604020202020204" pitchFamily="34" charset="0"/>
              <a:buChar char="•"/>
            </a:pPr>
            <a:r>
              <a:rPr lang="en-GB" sz="1800" dirty="0" smtClean="0">
                <a:solidFill>
                  <a:schemeClr val="accent1"/>
                </a:solidFill>
              </a:rPr>
              <a:t>Arrange informal buddying/networking</a:t>
            </a:r>
          </a:p>
          <a:p>
            <a:pPr marL="571500" lvl="1" indent="-342900">
              <a:buFont typeface="Arial" panose="020B0604020202020204" pitchFamily="34" charset="0"/>
              <a:buChar char="•"/>
            </a:pPr>
            <a:r>
              <a:rPr lang="en-GB" sz="1800" dirty="0" smtClean="0">
                <a:solidFill>
                  <a:schemeClr val="accent1"/>
                </a:solidFill>
              </a:rPr>
              <a:t>Provide online space to share knowledge</a:t>
            </a:r>
          </a:p>
          <a:p>
            <a:pPr marL="571500" lvl="1" indent="-342900">
              <a:buFont typeface="Arial" panose="020B0604020202020204" pitchFamily="34" charset="0"/>
              <a:buChar char="•"/>
            </a:pPr>
            <a:r>
              <a:rPr lang="en-GB" sz="1800" dirty="0" smtClean="0">
                <a:solidFill>
                  <a:schemeClr val="accent1"/>
                </a:solidFill>
              </a:rPr>
              <a:t>Annual conference – we can suggest speakers and content</a:t>
            </a:r>
          </a:p>
          <a:p>
            <a:r>
              <a:rPr lang="en-GB" sz="1800" dirty="0" smtClean="0">
                <a:solidFill>
                  <a:schemeClr val="accent1"/>
                </a:solidFill>
              </a:rPr>
              <a:t>Recruiting new governors</a:t>
            </a:r>
          </a:p>
          <a:p>
            <a:pPr marL="571500" lvl="1" indent="-342900">
              <a:buFont typeface="Arial" panose="020B0604020202020204" pitchFamily="34" charset="0"/>
              <a:buChar char="•"/>
            </a:pPr>
            <a:r>
              <a:rPr lang="en-GB" sz="1800" dirty="0" smtClean="0">
                <a:solidFill>
                  <a:schemeClr val="accent1"/>
                </a:solidFill>
              </a:rPr>
              <a:t>Internal communications</a:t>
            </a:r>
          </a:p>
          <a:p>
            <a:pPr marL="571500" lvl="1" indent="-342900">
              <a:buFont typeface="Arial" panose="020B0604020202020204" pitchFamily="34" charset="0"/>
              <a:buChar char="•"/>
            </a:pPr>
            <a:r>
              <a:rPr lang="en-GB" sz="1800" dirty="0" smtClean="0">
                <a:solidFill>
                  <a:schemeClr val="accent1"/>
                </a:solidFill>
              </a:rPr>
              <a:t>Presentation/webinar from Governors for Schools</a:t>
            </a:r>
          </a:p>
          <a:p>
            <a:pPr marL="571500" lvl="1" indent="-342900">
              <a:buFont typeface="Arial" panose="020B0604020202020204" pitchFamily="34" charset="0"/>
              <a:buChar char="•"/>
            </a:pPr>
            <a:r>
              <a:rPr lang="en-GB" sz="1800" dirty="0" smtClean="0">
                <a:solidFill>
                  <a:schemeClr val="accent1"/>
                </a:solidFill>
              </a:rPr>
              <a:t>Networking/lunch and learn event</a:t>
            </a:r>
          </a:p>
          <a:p>
            <a:pPr marL="571500" lvl="1" indent="-342900">
              <a:buFont typeface="Arial" panose="020B0604020202020204" pitchFamily="34" charset="0"/>
              <a:buChar char="•"/>
            </a:pPr>
            <a:r>
              <a:rPr lang="en-GB" sz="1800" dirty="0" smtClean="0">
                <a:solidFill>
                  <a:schemeClr val="accent1"/>
                </a:solidFill>
              </a:rPr>
              <a:t>Alumni communications</a:t>
            </a:r>
          </a:p>
          <a:p>
            <a:pPr marL="571500" lvl="1" indent="-342900">
              <a:buFont typeface="Arial" panose="020B0604020202020204" pitchFamily="34" charset="0"/>
              <a:buChar char="•"/>
            </a:pPr>
            <a:r>
              <a:rPr lang="en-GB" sz="1800" dirty="0" smtClean="0">
                <a:solidFill>
                  <a:schemeClr val="accent1"/>
                </a:solidFill>
              </a:rPr>
              <a:t>Existing volunteering platform/Fairs</a:t>
            </a:r>
          </a:p>
          <a:p>
            <a:pPr marL="571500" lvl="1" indent="-342900">
              <a:buFont typeface="Arial" panose="020B0604020202020204" pitchFamily="34" charset="0"/>
              <a:buChar char="•"/>
            </a:pPr>
            <a:r>
              <a:rPr lang="en-GB" sz="1800" dirty="0" smtClean="0">
                <a:solidFill>
                  <a:schemeClr val="accent1"/>
                </a:solidFill>
              </a:rPr>
              <a:t>Target mature students/Post graduate students</a:t>
            </a:r>
          </a:p>
          <a:p>
            <a:pPr marL="571500" lvl="1" indent="-342900">
              <a:buFont typeface="Arial" panose="020B0604020202020204" pitchFamily="34" charset="0"/>
              <a:buChar char="•"/>
            </a:pPr>
            <a:r>
              <a:rPr lang="en-GB" sz="1800" dirty="0" smtClean="0">
                <a:solidFill>
                  <a:schemeClr val="accent1"/>
                </a:solidFill>
              </a:rPr>
              <a:t>Specific appeals for specific school vacancies</a:t>
            </a:r>
          </a:p>
          <a:p>
            <a:endParaRPr lang="en-GB" dirty="0"/>
          </a:p>
        </p:txBody>
      </p:sp>
      <p:sp>
        <p:nvSpPr>
          <p:cNvPr id="4" name="Slide Number Placeholder 3"/>
          <p:cNvSpPr>
            <a:spLocks noGrp="1"/>
          </p:cNvSpPr>
          <p:nvPr>
            <p:ph type="sldNum" sz="quarter" idx="10"/>
          </p:nvPr>
        </p:nvSpPr>
        <p:spPr/>
        <p:txBody>
          <a:bodyPr/>
          <a:lstStyle/>
          <a:p>
            <a:fld id="{CEC6BA18-4A5B-4B78-9158-88DFC2A81E1F}" type="slidenum">
              <a:rPr lang="en-GB" smtClean="0"/>
              <a:t>11</a:t>
            </a:fld>
            <a:endParaRPr lang="en-GB" dirty="0"/>
          </a:p>
        </p:txBody>
      </p:sp>
    </p:spTree>
    <p:extLst>
      <p:ext uri="{BB962C8B-B14F-4D97-AF65-F5344CB8AC3E}">
        <p14:creationId xmlns:p14="http://schemas.microsoft.com/office/powerpoint/2010/main" val="3053050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indent="0">
              <a:buNone/>
            </a:pPr>
            <a:r>
              <a:rPr lang="en-GB" sz="1400" b="1" dirty="0" smtClean="0"/>
              <a:t>Share sample</a:t>
            </a:r>
            <a:r>
              <a:rPr lang="en-GB" sz="1400" b="1" baseline="0" dirty="0" smtClean="0"/>
              <a:t> University report</a:t>
            </a:r>
          </a:p>
          <a:p>
            <a:pPr marL="0" lvl="2" indent="0">
              <a:buNone/>
            </a:pPr>
            <a:r>
              <a:rPr lang="en-GB" sz="1400" b="1" baseline="0" dirty="0" smtClean="0"/>
              <a:t>When </a:t>
            </a:r>
            <a:r>
              <a:rPr lang="en-GB" sz="1400" b="1" baseline="0" dirty="0" err="1" smtClean="0"/>
              <a:t>vols</a:t>
            </a:r>
            <a:r>
              <a:rPr lang="en-GB" sz="1400" b="1" baseline="0" dirty="0" smtClean="0"/>
              <a:t> identify the university as an employer or place of study they give permission for us to share details</a:t>
            </a:r>
          </a:p>
          <a:p>
            <a:pPr marL="0" lvl="2" indent="0">
              <a:buNone/>
            </a:pPr>
            <a:endParaRPr lang="en-GB" sz="1400" b="1" baseline="0" dirty="0" smtClean="0"/>
          </a:p>
          <a:p>
            <a:pPr marL="0" lvl="2" indent="0">
              <a:buNone/>
            </a:pPr>
            <a:r>
              <a:rPr lang="en-GB" sz="1400" b="1" baseline="0" dirty="0" smtClean="0"/>
              <a:t>Measure the number of volunteers, gain an outline of who the volunteers are</a:t>
            </a:r>
          </a:p>
          <a:p>
            <a:pPr marL="0" lvl="2" indent="0">
              <a:buNone/>
            </a:pPr>
            <a:endParaRPr lang="en-GB" sz="1400" b="1" baseline="0" dirty="0" smtClean="0"/>
          </a:p>
          <a:p>
            <a:pPr marL="0" lvl="2" indent="0">
              <a:buNone/>
            </a:pPr>
            <a:r>
              <a:rPr lang="en-GB" sz="1400" b="1" baseline="0" dirty="0" smtClean="0"/>
              <a:t>Measure the number of schools and the financial equivalent of the volunteer hours</a:t>
            </a:r>
          </a:p>
          <a:p>
            <a:pPr marL="0" lvl="2" indent="0">
              <a:buNone/>
            </a:pPr>
            <a:endParaRPr lang="en-GB" sz="1400" b="1" dirty="0" smtClean="0"/>
          </a:p>
          <a:p>
            <a:pPr marL="0" lvl="2" indent="0">
              <a:buNone/>
            </a:pPr>
            <a:r>
              <a:rPr lang="en-GB" sz="1400" b="1" dirty="0" smtClean="0"/>
              <a:t>Identify schools</a:t>
            </a:r>
            <a:r>
              <a:rPr lang="en-GB" sz="1400" b="1" baseline="0" dirty="0" smtClean="0"/>
              <a:t> with a governor link – provide the benefits of a strategic and operational link to them e.g. raising aspirations through involving them in widening participation </a:t>
            </a:r>
            <a:r>
              <a:rPr lang="en-GB" sz="1400" b="1" baseline="0" dirty="0" err="1" smtClean="0"/>
              <a:t>activites</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CEC6BA18-4A5B-4B78-9158-88DFC2A81E1F}" type="slidenum">
              <a:rPr lang="en-GB" smtClean="0"/>
              <a:t>12</a:t>
            </a:fld>
            <a:endParaRPr lang="en-GB" dirty="0"/>
          </a:p>
        </p:txBody>
      </p:sp>
    </p:spTree>
    <p:extLst>
      <p:ext uri="{BB962C8B-B14F-4D97-AF65-F5344CB8AC3E}">
        <p14:creationId xmlns:p14="http://schemas.microsoft.com/office/powerpoint/2010/main" val="678374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t>
            </a:r>
            <a:r>
              <a:rPr lang="en-GB" baseline="0" dirty="0" smtClean="0"/>
              <a:t> have a real focus on developing our university relationships in order to maximise the skills of staff and alumni, and support the next generation.</a:t>
            </a:r>
          </a:p>
          <a:p>
            <a:endParaRPr lang="en-GB" b="0" baseline="0" dirty="0" smtClean="0"/>
          </a:p>
          <a:p>
            <a:r>
              <a:rPr lang="en-GB" b="0" baseline="0" dirty="0" smtClean="0"/>
              <a:t>I hope we’ll be able to help you with this and would be happy to discuss with anyone.</a:t>
            </a:r>
          </a:p>
          <a:p>
            <a:endParaRPr lang="en-GB" b="0" baseline="0" dirty="0" smtClean="0"/>
          </a:p>
          <a:p>
            <a:r>
              <a:rPr lang="en-GB" b="0" baseline="0" dirty="0" smtClean="0"/>
              <a:t>Just to finish off, here’s a short video, hearing from some of our volunteers across the country.</a:t>
            </a:r>
          </a:p>
          <a:p>
            <a:endParaRPr lang="en-GB" b="1" baseline="0" dirty="0" smtClean="0"/>
          </a:p>
          <a:p>
            <a:endParaRPr lang="en-GB" b="1" dirty="0"/>
          </a:p>
        </p:txBody>
      </p:sp>
      <p:sp>
        <p:nvSpPr>
          <p:cNvPr id="4" name="Slide Number Placeholder 3"/>
          <p:cNvSpPr>
            <a:spLocks noGrp="1"/>
          </p:cNvSpPr>
          <p:nvPr>
            <p:ph type="sldNum" sz="quarter" idx="10"/>
          </p:nvPr>
        </p:nvSpPr>
        <p:spPr/>
        <p:txBody>
          <a:bodyPr/>
          <a:lstStyle/>
          <a:p>
            <a:fld id="{CEC6BA18-4A5B-4B78-9158-88DFC2A81E1F}" type="slidenum">
              <a:rPr lang="en-GB" smtClean="0"/>
              <a:t>13</a:t>
            </a:fld>
            <a:endParaRPr lang="en-GB"/>
          </a:p>
        </p:txBody>
      </p:sp>
    </p:spTree>
    <p:extLst>
      <p:ext uri="{BB962C8B-B14F-4D97-AF65-F5344CB8AC3E}">
        <p14:creationId xmlns:p14="http://schemas.microsoft.com/office/powerpoint/2010/main" val="3077292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you have been successfully placed as a governor,</a:t>
            </a:r>
            <a:r>
              <a:rPr lang="en-GB" baseline="0" dirty="0" smtClean="0"/>
              <a:t> please consider making a donation to Governors for Schools. We are an independent education charity and rely on donations to sustain our operations. </a:t>
            </a:r>
            <a:endParaRPr lang="en-GB" dirty="0"/>
          </a:p>
        </p:txBody>
      </p:sp>
      <p:sp>
        <p:nvSpPr>
          <p:cNvPr id="4" name="Slide Number Placeholder 3"/>
          <p:cNvSpPr>
            <a:spLocks noGrp="1"/>
          </p:cNvSpPr>
          <p:nvPr>
            <p:ph type="sldNum" sz="quarter" idx="10"/>
          </p:nvPr>
        </p:nvSpPr>
        <p:spPr/>
        <p:txBody>
          <a:bodyPr/>
          <a:lstStyle/>
          <a:p>
            <a:fld id="{CEC6BA18-4A5B-4B78-9158-88DFC2A81E1F}" type="slidenum">
              <a:rPr lang="en-GB" smtClean="0"/>
              <a:t>14</a:t>
            </a:fld>
            <a:endParaRPr lang="en-GB"/>
          </a:p>
        </p:txBody>
      </p:sp>
    </p:spTree>
    <p:extLst>
      <p:ext uri="{BB962C8B-B14F-4D97-AF65-F5344CB8AC3E}">
        <p14:creationId xmlns:p14="http://schemas.microsoft.com/office/powerpoint/2010/main" val="3681507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latin typeface="Arial" panose="020B0604020202020204" pitchFamily="34" charset="0"/>
                <a:cs typeface="Arial" panose="020B0604020202020204" pitchFamily="34" charset="0"/>
              </a:rPr>
              <a:t>Governors for Schools is an education charity which exists to improve educational standards so that children and young people have the chance to realise their full potential. </a:t>
            </a:r>
          </a:p>
          <a:p>
            <a:endParaRPr lang="en-GB" sz="1200" dirty="0" smtClean="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We believe the key to improving school performance is effective governance. By finding, nurturing, and supporting a talented network of governors we help to drive systematic change in how schools operate. </a:t>
            </a:r>
          </a:p>
          <a:p>
            <a:endParaRPr lang="en-GB" sz="1200" dirty="0" smtClean="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Since 1999 we’ve been connecting schools across England with skilled and committed volunteers, supported by our wide pool of business and university partnerships, for example Lloyds Banking Group, PWC, KPMG, Allen &amp; </a:t>
            </a:r>
            <a:r>
              <a:rPr lang="en-GB" sz="1200" dirty="0" err="1">
                <a:latin typeface="Arial" panose="020B0604020202020204" pitchFamily="34" charset="0"/>
                <a:cs typeface="Arial" panose="020B0604020202020204" pitchFamily="34" charset="0"/>
              </a:rPr>
              <a:t>O</a:t>
            </a:r>
            <a:r>
              <a:rPr lang="en-GB" sz="1200" dirty="0" err="1" smtClean="0">
                <a:latin typeface="Arial" panose="020B0604020202020204" pitchFamily="34" charset="0"/>
                <a:cs typeface="Arial" panose="020B0604020202020204" pitchFamily="34" charset="0"/>
              </a:rPr>
              <a:t>very</a:t>
            </a:r>
            <a:r>
              <a:rPr lang="en-GB" sz="1200" dirty="0" smtClean="0">
                <a:latin typeface="Arial" panose="020B0604020202020204" pitchFamily="34" charset="0"/>
                <a:cs typeface="Arial" panose="020B0604020202020204" pitchFamily="34" charset="0"/>
              </a:rPr>
              <a:t>, Pearson, and Manchester University.</a:t>
            </a:r>
          </a:p>
          <a:p>
            <a:endParaRPr lang="en-GB" sz="1200" dirty="0" smtClean="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What we do is to match the skills that schools want on their governing bodies with those that volunteers offer.  </a:t>
            </a:r>
          </a:p>
          <a:p>
            <a:endParaRPr lang="en-GB" sz="1200" dirty="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We have helped to place over 10,000 governors in the last 5 years.</a:t>
            </a:r>
          </a:p>
          <a:p>
            <a:endParaRPr lang="en-GB" sz="1200" dirty="0" smtClean="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We are proud that we bring diversity to the governing boards – both in terms of youth and ethnic background; also from a gender perspective we place 49% women.  </a:t>
            </a: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EC6BA18-4A5B-4B78-9158-88DFC2A81E1F}" type="slidenum">
              <a:rPr lang="en-GB" smtClean="0"/>
              <a:t>2</a:t>
            </a:fld>
            <a:endParaRPr lang="en-GB" dirty="0"/>
          </a:p>
        </p:txBody>
      </p:sp>
    </p:spTree>
    <p:extLst>
      <p:ext uri="{BB962C8B-B14F-4D97-AF65-F5344CB8AC3E}">
        <p14:creationId xmlns:p14="http://schemas.microsoft.com/office/powerpoint/2010/main" val="2108966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1" dirty="0" smtClean="0"/>
              <a:t>Ensure clarity of vision, ethos and strategic direction </a:t>
            </a:r>
            <a:endParaRPr lang="en-GB" sz="800" dirty="0" smtClean="0"/>
          </a:p>
          <a:p>
            <a:pPr>
              <a:defRPr/>
            </a:pPr>
            <a:r>
              <a:rPr lang="en-GB" altLang="en-US" sz="800" dirty="0" smtClean="0">
                <a:latin typeface="+mn-lt"/>
              </a:rPr>
              <a:t>Work collaboratively with the school’s senior leadership team to set the school’s aims and objectives, formulate policies and agree targets.</a:t>
            </a:r>
          </a:p>
          <a:p>
            <a:pPr>
              <a:defRPr/>
            </a:pPr>
            <a:endParaRPr lang="en-GB" sz="800" dirty="0" smtClean="0"/>
          </a:p>
          <a:p>
            <a:r>
              <a:rPr lang="en-GB" sz="800" b="1" dirty="0" smtClean="0"/>
              <a:t>Hold senior leaders to account for the educational performance of the school and the outcomes of its pupils</a:t>
            </a:r>
            <a:endParaRPr lang="en-GB" sz="800" dirty="0" smtClean="0"/>
          </a:p>
          <a:p>
            <a:pPr>
              <a:defRPr/>
            </a:pPr>
            <a:r>
              <a:rPr lang="en-GB" altLang="en-US" sz="800" dirty="0" smtClean="0">
                <a:latin typeface="+mn-lt"/>
              </a:rPr>
              <a:t>Support and challenge the school’s senior leadership to ensure the schools aims and objectives are achieved and the standards of educational provision is high aiding the progress of </a:t>
            </a:r>
            <a:r>
              <a:rPr lang="en-GB" altLang="en-US" sz="800" b="1" dirty="0" smtClean="0">
                <a:latin typeface="+mn-lt"/>
              </a:rPr>
              <a:t>all</a:t>
            </a:r>
            <a:r>
              <a:rPr lang="en-GB" altLang="en-US" sz="800" dirty="0" smtClean="0">
                <a:latin typeface="+mn-lt"/>
              </a:rPr>
              <a:t> pupils.</a:t>
            </a:r>
          </a:p>
          <a:p>
            <a:pPr>
              <a:defRPr/>
            </a:pPr>
            <a:endParaRPr lang="en-GB" altLang="en-US" sz="800" dirty="0" smtClean="0">
              <a:latin typeface="+mn-lt"/>
            </a:endParaRPr>
          </a:p>
          <a:p>
            <a:r>
              <a:rPr lang="en-GB" altLang="en-US" sz="800" b="1" dirty="0" smtClean="0">
                <a:latin typeface="+mn-lt"/>
              </a:rPr>
              <a:t>Financial Accountability</a:t>
            </a:r>
            <a:endParaRPr lang="en-GB" sz="800" dirty="0" smtClean="0"/>
          </a:p>
          <a:p>
            <a:r>
              <a:rPr lang="en-GB" sz="800" dirty="0" smtClean="0"/>
              <a:t>Oversee the financial management of the school and ensure its money is well spent and appropriately accounted for. </a:t>
            </a:r>
          </a:p>
          <a:p>
            <a:endParaRPr lang="en-GB" sz="800" dirty="0" smtClean="0"/>
          </a:p>
          <a:p>
            <a:r>
              <a:rPr lang="en-GB" sz="800" dirty="0" smtClean="0"/>
              <a:t>Differences</a:t>
            </a:r>
            <a:r>
              <a:rPr lang="en-GB" sz="800" baseline="0" dirty="0" smtClean="0"/>
              <a:t> in governance responsibilities between MATs and maintained schools, and if this is </a:t>
            </a:r>
            <a:r>
              <a:rPr lang="en-GB" sz="800" baseline="0" dirty="0" err="1" smtClean="0"/>
              <a:t>somethingyou’re</a:t>
            </a:r>
            <a:r>
              <a:rPr lang="en-GB" sz="800" baseline="0" dirty="0" smtClean="0"/>
              <a:t> interested in, I’d be happy to provide more detail.</a:t>
            </a:r>
            <a:endParaRPr lang="en-GB" dirty="0"/>
          </a:p>
        </p:txBody>
      </p:sp>
      <p:sp>
        <p:nvSpPr>
          <p:cNvPr id="4" name="Slide Number Placeholder 3"/>
          <p:cNvSpPr>
            <a:spLocks noGrp="1"/>
          </p:cNvSpPr>
          <p:nvPr>
            <p:ph type="sldNum" sz="quarter" idx="10"/>
          </p:nvPr>
        </p:nvSpPr>
        <p:spPr/>
        <p:txBody>
          <a:bodyPr/>
          <a:lstStyle/>
          <a:p>
            <a:fld id="{CEC6BA18-4A5B-4B78-9158-88DFC2A81E1F}" type="slidenum">
              <a:rPr lang="en-GB" smtClean="0"/>
              <a:t>3</a:t>
            </a:fld>
            <a:endParaRPr lang="en-GB"/>
          </a:p>
        </p:txBody>
      </p:sp>
    </p:spTree>
    <p:extLst>
      <p:ext uri="{BB962C8B-B14F-4D97-AF65-F5344CB8AC3E}">
        <p14:creationId xmlns:p14="http://schemas.microsoft.com/office/powerpoint/2010/main" val="2182111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b="1" baseline="0" dirty="0" smtClean="0"/>
          </a:p>
        </p:txBody>
      </p:sp>
      <p:sp>
        <p:nvSpPr>
          <p:cNvPr id="4" name="Slide Number Placeholder 3"/>
          <p:cNvSpPr>
            <a:spLocks noGrp="1"/>
          </p:cNvSpPr>
          <p:nvPr>
            <p:ph type="sldNum" sz="quarter" idx="10"/>
          </p:nvPr>
        </p:nvSpPr>
        <p:spPr/>
        <p:txBody>
          <a:bodyPr/>
          <a:lstStyle/>
          <a:p>
            <a:fld id="{CEC6BA18-4A5B-4B78-9158-88DFC2A81E1F}" type="slidenum">
              <a:rPr lang="en-GB" smtClean="0"/>
              <a:t>4</a:t>
            </a:fld>
            <a:endParaRPr lang="en-GB"/>
          </a:p>
        </p:txBody>
      </p:sp>
    </p:spTree>
    <p:extLst>
      <p:ext uri="{BB962C8B-B14F-4D97-AF65-F5344CB8AC3E}">
        <p14:creationId xmlns:p14="http://schemas.microsoft.com/office/powerpoint/2010/main" val="327641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p:cNvSpPr>
            <a:spLocks noGrp="1"/>
          </p:cNvSpPr>
          <p:nvPr>
            <p:ph type="sldNum" sz="quarter" idx="10"/>
          </p:nvPr>
        </p:nvSpPr>
        <p:spPr/>
        <p:txBody>
          <a:bodyPr/>
          <a:lstStyle/>
          <a:p>
            <a:fld id="{CEC6BA18-4A5B-4B78-9158-88DFC2A81E1F}" type="slidenum">
              <a:rPr lang="en-GB" smtClean="0"/>
              <a:t>5</a:t>
            </a:fld>
            <a:endParaRPr lang="en-GB"/>
          </a:p>
        </p:txBody>
      </p:sp>
    </p:spTree>
    <p:extLst>
      <p:ext uri="{BB962C8B-B14F-4D97-AF65-F5344CB8AC3E}">
        <p14:creationId xmlns:p14="http://schemas.microsoft.com/office/powerpoint/2010/main" val="3879995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This brief animation</a:t>
            </a:r>
            <a:r>
              <a:rPr lang="en-GB" b="0" baseline="0" dirty="0" smtClean="0"/>
              <a:t> shows the results of our impact survey.</a:t>
            </a:r>
            <a:endParaRPr lang="en-GB" b="0" dirty="0"/>
          </a:p>
        </p:txBody>
      </p:sp>
      <p:sp>
        <p:nvSpPr>
          <p:cNvPr id="4" name="Slide Number Placeholder 3"/>
          <p:cNvSpPr>
            <a:spLocks noGrp="1"/>
          </p:cNvSpPr>
          <p:nvPr>
            <p:ph type="sldNum" sz="quarter" idx="10"/>
          </p:nvPr>
        </p:nvSpPr>
        <p:spPr/>
        <p:txBody>
          <a:bodyPr/>
          <a:lstStyle/>
          <a:p>
            <a:fld id="{CEC6BA18-4A5B-4B78-9158-88DFC2A81E1F}" type="slidenum">
              <a:rPr lang="en-GB" smtClean="0"/>
              <a:t>6</a:t>
            </a:fld>
            <a:endParaRPr lang="en-GB"/>
          </a:p>
        </p:txBody>
      </p:sp>
    </p:spTree>
    <p:extLst>
      <p:ext uri="{BB962C8B-B14F-4D97-AF65-F5344CB8AC3E}">
        <p14:creationId xmlns:p14="http://schemas.microsoft.com/office/powerpoint/2010/main" val="3330234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800" dirty="0" smtClean="0"/>
          </a:p>
          <a:p>
            <a:endParaRPr lang="en-GB" dirty="0" smtClean="0"/>
          </a:p>
          <a:p>
            <a:pPr marL="0" lvl="2" indent="0">
              <a:buNone/>
            </a:pPr>
            <a:r>
              <a:rPr lang="en-GB" sz="1400" dirty="0" smtClean="0"/>
              <a:t>Our service is free to maintained and academy schools. They tell us what skills they need on their Board and we match them</a:t>
            </a:r>
            <a:r>
              <a:rPr lang="en-GB" sz="1400" baseline="0" dirty="0" smtClean="0"/>
              <a:t> with a suitable volunteer.</a:t>
            </a:r>
          </a:p>
          <a:p>
            <a:pPr marL="0" lvl="2" indent="0">
              <a:buNone/>
            </a:pPr>
            <a:endParaRPr lang="en-GB" sz="1400" baseline="0" dirty="0" smtClean="0"/>
          </a:p>
          <a:p>
            <a:pPr marL="0" lvl="2" indent="0">
              <a:buNone/>
            </a:pPr>
            <a:r>
              <a:rPr lang="en-GB" sz="1400" baseline="0" dirty="0" smtClean="0"/>
              <a:t>When a volunteer applied they can tell us about their skills and their preferences, including phase of education and how far they’d like to travel.</a:t>
            </a:r>
          </a:p>
          <a:p>
            <a:pPr marL="0" lvl="2" indent="0">
              <a:buNone/>
            </a:pPr>
            <a:endParaRPr lang="en-GB" sz="1400" baseline="0" dirty="0" smtClean="0"/>
          </a:p>
          <a:p>
            <a:pPr marL="0" lvl="2" indent="0">
              <a:buNone/>
            </a:pPr>
            <a:r>
              <a:rPr lang="en-GB" sz="1400" baseline="0" dirty="0" smtClean="0"/>
              <a:t>Each volunteer will have a regional Partnership Manager who will support them through the matching and placement process.</a:t>
            </a:r>
          </a:p>
          <a:p>
            <a:pPr marL="0" lvl="2" indent="0">
              <a:buNone/>
            </a:pPr>
            <a:endParaRPr lang="en-GB" sz="1400" baseline="0" dirty="0" smtClean="0"/>
          </a:p>
          <a:p>
            <a:pPr marL="0" lvl="2" indent="0">
              <a:buNone/>
            </a:pPr>
            <a:r>
              <a:rPr lang="en-GB" sz="1400" baseline="0" dirty="0" smtClean="0"/>
              <a:t>We provide ongoing free support in the form of e-learning and webinars.</a:t>
            </a:r>
            <a:endParaRPr lang="en-GB" sz="1400" dirty="0" smtClean="0"/>
          </a:p>
          <a:p>
            <a:endParaRPr lang="en-GB" dirty="0"/>
          </a:p>
        </p:txBody>
      </p:sp>
      <p:sp>
        <p:nvSpPr>
          <p:cNvPr id="4" name="Slide Number Placeholder 3"/>
          <p:cNvSpPr>
            <a:spLocks noGrp="1"/>
          </p:cNvSpPr>
          <p:nvPr>
            <p:ph type="sldNum" sz="quarter" idx="10"/>
          </p:nvPr>
        </p:nvSpPr>
        <p:spPr/>
        <p:txBody>
          <a:bodyPr/>
          <a:lstStyle/>
          <a:p>
            <a:fld id="{CEC6BA18-4A5B-4B78-9158-88DFC2A81E1F}" type="slidenum">
              <a:rPr lang="en-GB" smtClean="0"/>
              <a:t>7</a:t>
            </a:fld>
            <a:endParaRPr lang="en-GB" dirty="0"/>
          </a:p>
        </p:txBody>
      </p:sp>
    </p:spTree>
    <p:extLst>
      <p:ext uri="{BB962C8B-B14F-4D97-AF65-F5344CB8AC3E}">
        <p14:creationId xmlns:p14="http://schemas.microsoft.com/office/powerpoint/2010/main" val="1445330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 aim is to improve educational</a:t>
            </a:r>
            <a:r>
              <a:rPr lang="en-GB" baseline="0" dirty="0" smtClean="0"/>
              <a:t> standards through effective schools governance. The priority in establishing an effective governing board is to have the right people around the table.</a:t>
            </a:r>
          </a:p>
          <a:p>
            <a:endParaRPr lang="en-GB" baseline="0" dirty="0" smtClean="0"/>
          </a:p>
          <a:p>
            <a:r>
              <a:rPr lang="en-GB" baseline="0" dirty="0" smtClean="0"/>
              <a:t>Universities provide staff with a huge breadth of skills and a passion for education. So alongside educationalists we have facilities managers, accountants, HR experts, research fellows that cover such a huge range of areas of study.</a:t>
            </a:r>
          </a:p>
          <a:p>
            <a:r>
              <a:rPr lang="en-GB" baseline="0" dirty="0" smtClean="0"/>
              <a:t>Skills offered by alumni can be even wider.</a:t>
            </a:r>
          </a:p>
          <a:p>
            <a:endParaRPr lang="en-GB" baseline="0" dirty="0" smtClean="0"/>
          </a:p>
          <a:p>
            <a:r>
              <a:rPr lang="en-GB" baseline="0" dirty="0" smtClean="0"/>
              <a:t>Universities are positive about developing the skills of staff and can understand the Continuous Professional Development Opportunity that being a school governor provides.</a:t>
            </a:r>
          </a:p>
          <a:p>
            <a:endParaRPr lang="en-GB" baseline="0" dirty="0" smtClean="0"/>
          </a:p>
          <a:p>
            <a:r>
              <a:rPr lang="en-GB" baseline="0" dirty="0" smtClean="0"/>
              <a:t>Universities are committed to supporting the local community through a range of initiatives of which school governance can be one.</a:t>
            </a:r>
          </a:p>
          <a:p>
            <a:endParaRPr lang="en-GB" baseline="0" dirty="0" smtClean="0"/>
          </a:p>
          <a:p>
            <a:r>
              <a:rPr lang="en-GB" baseline="0" dirty="0" smtClean="0"/>
              <a:t>Many universities already have policies to support time off for volunteering, or at least for public duties. </a:t>
            </a:r>
            <a:r>
              <a:rPr lang="en-GB" baseline="0" dirty="0" err="1" smtClean="0"/>
              <a:t>Fleixible</a:t>
            </a:r>
            <a:r>
              <a:rPr lang="en-GB" baseline="0" dirty="0" smtClean="0"/>
              <a:t> working means that volunteers are able to support schools effectively as occasional day time visits will be needed in order to be effective and build links with the school.</a:t>
            </a:r>
          </a:p>
          <a:p>
            <a:endParaRPr lang="en-GB" baseline="0" dirty="0" smtClean="0"/>
          </a:p>
          <a:p>
            <a:r>
              <a:rPr lang="en-GB" baseline="0" dirty="0" smtClean="0"/>
              <a:t>University employees often commute a significant distance, meaning that staff are able to support schools in a wider geographical area that the university may traditionally reach. Alumni can reach even further.</a:t>
            </a:r>
          </a:p>
          <a:p>
            <a:endParaRPr lang="en-GB" baseline="0" dirty="0" smtClean="0"/>
          </a:p>
          <a:p>
            <a:r>
              <a:rPr lang="en-GB" baseline="0" dirty="0" smtClean="0"/>
              <a:t>By engaging alumni who were originally attracted to the university through widening participation activity, they can then support their local communities and continue the cycle of raising aspirations.</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CEC6BA18-4A5B-4B78-9158-88DFC2A81E1F}" type="slidenum">
              <a:rPr lang="en-GB" smtClean="0"/>
              <a:t>8</a:t>
            </a:fld>
            <a:endParaRPr lang="en-GB" dirty="0"/>
          </a:p>
        </p:txBody>
      </p:sp>
    </p:spTree>
    <p:extLst>
      <p:ext uri="{BB962C8B-B14F-4D97-AF65-F5344CB8AC3E}">
        <p14:creationId xmlns:p14="http://schemas.microsoft.com/office/powerpoint/2010/main" val="2572993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two parts to developing</a:t>
            </a:r>
            <a:r>
              <a:rPr lang="en-GB" baseline="0" dirty="0" smtClean="0"/>
              <a:t> a governor network; you can approach either area first and we can help with both. Engaging existing governors, and recruiting more governors.</a:t>
            </a:r>
          </a:p>
          <a:p>
            <a:endParaRPr lang="en-GB"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By</a:t>
            </a:r>
            <a:r>
              <a:rPr lang="en-GB" baseline="0" dirty="0" smtClean="0"/>
              <a:t> engaging existing governors, you can ensure that Boards are taking advantage of their s</a:t>
            </a:r>
            <a:r>
              <a:rPr lang="en-GB" dirty="0" smtClean="0"/>
              <a:t>trategic links to HE - </a:t>
            </a:r>
            <a:r>
              <a:rPr lang="en-GB" baseline="0" dirty="0" smtClean="0"/>
              <a:t>If we consider the Gatsby benchmarks, and look at number 7 -</a:t>
            </a:r>
            <a:r>
              <a:rPr lang="en-GB" sz="600" b="0" i="0" kern="1200" dirty="0" smtClean="0">
                <a:solidFill>
                  <a:schemeClr val="tx1"/>
                </a:solidFill>
                <a:effectLst/>
                <a:latin typeface="+mn-lt"/>
                <a:ea typeface="+mn-ea"/>
                <a:cs typeface="+mn-cs"/>
              </a:rPr>
              <a:t> Encounters with further and higher education – we</a:t>
            </a:r>
            <a:r>
              <a:rPr lang="en-GB" sz="600" b="0" i="0" kern="1200" baseline="0" dirty="0" smtClean="0">
                <a:solidFill>
                  <a:schemeClr val="tx1"/>
                </a:solidFill>
                <a:effectLst/>
                <a:latin typeface="+mn-lt"/>
                <a:ea typeface="+mn-ea"/>
                <a:cs typeface="+mn-cs"/>
              </a:rPr>
              <a:t> know how important it is for schools to be making these links with higher education and providing opportunities to children and young people. Having a governor linked to the university can be a massive step forward in building these.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600" b="0" i="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baseline="0" dirty="0" smtClean="0"/>
              <a:t>Raises aspirations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GB" baseline="0" dirty="0" smtClean="0"/>
              <a:t>Engages schools in other university activities and initiatives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GB" baseline="0" dirty="0" smtClean="0"/>
              <a:t>Employee satisfaction and become employer of choice</a:t>
            </a:r>
            <a:endParaRPr lang="en-GB"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Volunteering is good for staff:</a:t>
            </a:r>
          </a:p>
          <a:p>
            <a:r>
              <a:rPr lang="en-GB" sz="600" kern="1200" dirty="0" smtClean="0">
                <a:solidFill>
                  <a:schemeClr val="tx1"/>
                </a:solidFill>
                <a:effectLst/>
                <a:latin typeface="+mn-lt"/>
                <a:ea typeface="+mn-ea"/>
                <a:cs typeface="+mn-cs"/>
              </a:rPr>
              <a:t>Neighbourly survey November 2017</a:t>
            </a:r>
          </a:p>
          <a:p>
            <a:r>
              <a:rPr lang="en-GB" sz="600" kern="1200" dirty="0" smtClean="0">
                <a:solidFill>
                  <a:schemeClr val="tx1"/>
                </a:solidFill>
                <a:effectLst/>
                <a:latin typeface="+mn-lt"/>
                <a:ea typeface="+mn-ea"/>
                <a:cs typeface="+mn-cs"/>
              </a:rPr>
              <a:t>The survey, carried out by an independent research company with 2,000 people across the UK, found that employees who have volunteered with their company are </a:t>
            </a:r>
          </a:p>
          <a:p>
            <a:pPr lvl="0"/>
            <a:r>
              <a:rPr lang="en-GB" sz="600" kern="1200" dirty="0" smtClean="0">
                <a:solidFill>
                  <a:schemeClr val="tx1"/>
                </a:solidFill>
                <a:effectLst/>
                <a:latin typeface="+mn-lt"/>
                <a:ea typeface="+mn-ea"/>
                <a:cs typeface="+mn-cs"/>
              </a:rPr>
              <a:t>13% happier than those who have not.</a:t>
            </a:r>
          </a:p>
          <a:p>
            <a:pPr lvl="0"/>
            <a:r>
              <a:rPr lang="en-GB" sz="600" kern="1200" dirty="0" smtClean="0">
                <a:solidFill>
                  <a:schemeClr val="tx1"/>
                </a:solidFill>
                <a:effectLst/>
                <a:latin typeface="+mn-lt"/>
                <a:ea typeface="+mn-ea"/>
                <a:cs typeface="+mn-cs"/>
              </a:rPr>
              <a:t>100% of employees said volunteering made them feel proud to work for their company</a:t>
            </a:r>
          </a:p>
          <a:p>
            <a:pPr lvl="0"/>
            <a:r>
              <a:rPr lang="en-GB" sz="600" kern="1200" dirty="0" smtClean="0">
                <a:solidFill>
                  <a:schemeClr val="tx1"/>
                </a:solidFill>
                <a:effectLst/>
                <a:latin typeface="+mn-lt"/>
                <a:ea typeface="+mn-ea"/>
                <a:cs typeface="+mn-cs"/>
              </a:rPr>
              <a:t>employees who volunteer are 15% more satisfied with their lives</a:t>
            </a:r>
          </a:p>
          <a:p>
            <a:pPr lvl="0"/>
            <a:r>
              <a:rPr lang="en-GB" sz="600" kern="1200" dirty="0" smtClean="0">
                <a:solidFill>
                  <a:schemeClr val="tx1"/>
                </a:solidFill>
                <a:effectLst/>
                <a:latin typeface="+mn-lt"/>
                <a:ea typeface="+mn-ea"/>
                <a:cs typeface="+mn-cs"/>
              </a:rPr>
              <a:t>and 15% more likely to recommend the company they work for, helping to support the recruitment of top talent.</a:t>
            </a:r>
          </a:p>
          <a:p>
            <a:pPr lvl="0"/>
            <a:r>
              <a:rPr lang="en-GB" sz="600" kern="1200" dirty="0" smtClean="0">
                <a:solidFill>
                  <a:schemeClr val="tx1"/>
                </a:solidFill>
                <a:effectLst/>
                <a:latin typeface="+mn-lt"/>
                <a:ea typeface="+mn-ea"/>
                <a:cs typeface="+mn-cs"/>
              </a:rPr>
              <a:t>85% of businesses find volunteering advances talent as part of the learning and development strategy.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GB" sz="800" dirty="0" smtClean="0">
                <a:solidFill>
                  <a:schemeClr val="accent1"/>
                </a:solidFill>
              </a:rPr>
              <a:t>Supporting governors leads to better school governance which raises educational standards. – that’s why we all work in</a:t>
            </a:r>
            <a:r>
              <a:rPr lang="en-GB" sz="800" baseline="0" dirty="0" smtClean="0">
                <a:solidFill>
                  <a:schemeClr val="accent1"/>
                </a:solidFill>
              </a:rPr>
              <a:t> education.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800" baseline="0" dirty="0" smtClean="0">
              <a:solidFill>
                <a:schemeClr val="accent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700" dirty="0" smtClean="0"/>
          </a:p>
          <a:p>
            <a:r>
              <a:rPr lang="en-GB" sz="700" dirty="0" smtClean="0"/>
              <a:t>When developing a governor network and considering recruitment, you may find that</a:t>
            </a:r>
            <a:r>
              <a:rPr lang="en-GB" sz="700" baseline="0" dirty="0" smtClean="0"/>
              <a:t> it sits within a number of teams, for example, Widening Participation/Recruitment and alumni engagement. That’s because it offers a number of opportunities.</a:t>
            </a:r>
          </a:p>
          <a:p>
            <a:endParaRPr lang="en-GB" sz="700" baseline="0" dirty="0" smtClean="0"/>
          </a:p>
          <a:p>
            <a:r>
              <a:rPr lang="en-GB" sz="700" baseline="0" dirty="0" smtClean="0"/>
              <a:t>In terms of recruitment and outreach, you can talk to us about any particular areas that you want to target, and we can also tell you which areas have the most need. Some schools are particularly looking for university representation on their Boards so we can identify that.</a:t>
            </a:r>
          </a:p>
          <a:p>
            <a:endParaRPr lang="en-GB" sz="700" baseline="0" dirty="0" smtClean="0"/>
          </a:p>
          <a:p>
            <a:r>
              <a:rPr lang="en-GB" sz="700" baseline="0" dirty="0" smtClean="0"/>
              <a:t>We know that school governors increase their skills through the role and bring those skills back to the workplace. By recruiting more staff to the role, the number of staff who are developing in this way increases, upskilling the workforce and increasing the effectiveness of the university.</a:t>
            </a:r>
          </a:p>
          <a:p>
            <a:endParaRPr lang="en-GB" sz="700" baseline="0" dirty="0" smtClean="0"/>
          </a:p>
          <a:p>
            <a:r>
              <a:rPr lang="en-GB" sz="700" baseline="0" dirty="0" smtClean="0"/>
              <a:t>By promoting the opportunity to alumni, you not only keep them engaged but contribute to continuing their development.</a:t>
            </a:r>
          </a:p>
          <a:p>
            <a:endParaRPr lang="en-GB" sz="700" baseline="0" dirty="0" smtClean="0"/>
          </a:p>
          <a:p>
            <a:r>
              <a:rPr lang="en-GB" sz="700" baseline="0" dirty="0" smtClean="0"/>
              <a:t>Your university can have a huge impact on the educational outcomes of thousands of school pupils, whether they attend the university or not.</a:t>
            </a:r>
            <a:endParaRPr lang="en-GB" sz="700"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800" dirty="0" smtClean="0">
              <a:solidFill>
                <a:schemeClr val="accent1"/>
              </a:solidFill>
            </a:endParaRPr>
          </a:p>
          <a:p>
            <a:endParaRPr lang="en-GB" dirty="0"/>
          </a:p>
        </p:txBody>
      </p:sp>
      <p:sp>
        <p:nvSpPr>
          <p:cNvPr id="4" name="Slide Number Placeholder 3"/>
          <p:cNvSpPr>
            <a:spLocks noGrp="1"/>
          </p:cNvSpPr>
          <p:nvPr>
            <p:ph type="sldNum" sz="quarter" idx="10"/>
          </p:nvPr>
        </p:nvSpPr>
        <p:spPr/>
        <p:txBody>
          <a:bodyPr/>
          <a:lstStyle/>
          <a:p>
            <a:fld id="{CEC6BA18-4A5B-4B78-9158-88DFC2A81E1F}" type="slidenum">
              <a:rPr lang="en-GB" smtClean="0"/>
              <a:t>9</a:t>
            </a:fld>
            <a:endParaRPr lang="en-GB" dirty="0"/>
          </a:p>
        </p:txBody>
      </p:sp>
    </p:spTree>
    <p:extLst>
      <p:ext uri="{BB962C8B-B14F-4D97-AF65-F5344CB8AC3E}">
        <p14:creationId xmlns:p14="http://schemas.microsoft.com/office/powerpoint/2010/main" val="2907273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227822" y="5104800"/>
            <a:ext cx="1450356" cy="230350"/>
          </a:xfrm>
        </p:spPr>
        <p:txBody>
          <a:bodyPr/>
          <a:lstStyle>
            <a:lvl1pPr algn="ctr">
              <a:defRPr sz="1100">
                <a:latin typeface="+mj-lt"/>
              </a:defRPr>
            </a:lvl1pPr>
          </a:lstStyle>
          <a:p>
            <a:fld id="{23F1B697-607E-41D6-A614-776BD386BDEA}" type="datetime1">
              <a:rPr lang="en-GB" smtClean="0"/>
              <a:t>05/12/2019</a:t>
            </a:fld>
            <a:endParaRPr lang="en-GB"/>
          </a:p>
        </p:txBody>
      </p:sp>
      <p:sp>
        <p:nvSpPr>
          <p:cNvPr id="11" name="Title 1">
            <a:extLst>
              <a:ext uri="{FF2B5EF4-FFF2-40B4-BE49-F238E27FC236}">
                <a16:creationId xmlns:a16="http://schemas.microsoft.com/office/drawing/2014/main" id="{75095973-3F62-47E9-9E24-B3727EFAA8D8}"/>
              </a:ext>
            </a:extLst>
          </p:cNvPr>
          <p:cNvSpPr>
            <a:spLocks noGrp="1"/>
          </p:cNvSpPr>
          <p:nvPr>
            <p:ph type="ctrTitle"/>
          </p:nvPr>
        </p:nvSpPr>
        <p:spPr>
          <a:xfrm>
            <a:off x="1238250" y="4647600"/>
            <a:ext cx="7429500" cy="457200"/>
          </a:xfrm>
        </p:spPr>
        <p:txBody>
          <a:bodyPr anchor="t"/>
          <a:lstStyle>
            <a:lvl1pPr algn="ctr">
              <a:defRPr sz="24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8716717"/>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8CBE183-23A6-4661-86A0-CF8CD55C7DDD}"/>
              </a:ext>
            </a:extLst>
          </p:cNvPr>
          <p:cNvSpPr>
            <a:spLocks noGrp="1"/>
          </p:cNvSpPr>
          <p:nvPr>
            <p:ph type="dt" sz="half" idx="10"/>
          </p:nvPr>
        </p:nvSpPr>
        <p:spPr/>
        <p:txBody>
          <a:bodyPr/>
          <a:lstStyle/>
          <a:p>
            <a:fld id="{FBE2B8BC-D953-405F-AE8B-66A348E0BAA3}" type="datetime1">
              <a:rPr lang="en-GB" smtClean="0"/>
              <a:t>05/12/2019</a:t>
            </a:fld>
            <a:endParaRPr lang="en-GB"/>
          </a:p>
        </p:txBody>
      </p:sp>
      <p:sp>
        <p:nvSpPr>
          <p:cNvPr id="4" name="Footer Placeholder 3">
            <a:extLst>
              <a:ext uri="{FF2B5EF4-FFF2-40B4-BE49-F238E27FC236}">
                <a16:creationId xmlns:a16="http://schemas.microsoft.com/office/drawing/2014/main" id="{E2609B1B-3B63-4EA2-A66F-7D3E1FCB90A1}"/>
              </a:ext>
            </a:extLst>
          </p:cNvPr>
          <p:cNvSpPr>
            <a:spLocks noGrp="1"/>
          </p:cNvSpPr>
          <p:nvPr>
            <p:ph type="ftr" sz="quarter" idx="11"/>
          </p:nvPr>
        </p:nvSpPr>
        <p:spPr/>
        <p:txBody>
          <a:bodyPr/>
          <a:lstStyle/>
          <a:p>
            <a:r>
              <a:rPr lang="en-GB" smtClean="0"/>
              <a:t>Governors for Schools Northedge Capital 060218</a:t>
            </a:r>
            <a:endParaRPr lang="en-GB" dirty="0"/>
          </a:p>
        </p:txBody>
      </p:sp>
      <p:sp>
        <p:nvSpPr>
          <p:cNvPr id="5" name="Slide Number Placeholder 4">
            <a:extLst>
              <a:ext uri="{FF2B5EF4-FFF2-40B4-BE49-F238E27FC236}">
                <a16:creationId xmlns:a16="http://schemas.microsoft.com/office/drawing/2014/main" id="{ABB66F37-B4DB-4283-B366-AC63754297AE}"/>
              </a:ext>
            </a:extLst>
          </p:cNvPr>
          <p:cNvSpPr>
            <a:spLocks noGrp="1"/>
          </p:cNvSpPr>
          <p:nvPr>
            <p:ph type="sldNum" sz="quarter" idx="12"/>
          </p:nvPr>
        </p:nvSpPr>
        <p:spPr/>
        <p:txBody>
          <a:bodyPr/>
          <a:lstStyle/>
          <a:p>
            <a:fld id="{F6D32EFA-2FFB-462F-931D-0B4AC98C130E}" type="slidenum">
              <a:rPr lang="en-GB" smtClean="0"/>
              <a:pPr/>
              <a:t>‹#›</a:t>
            </a:fld>
            <a:endParaRPr lang="en-GB"/>
          </a:p>
        </p:txBody>
      </p:sp>
      <p:sp>
        <p:nvSpPr>
          <p:cNvPr id="7" name="Picture Placeholder 6">
            <a:extLst>
              <a:ext uri="{FF2B5EF4-FFF2-40B4-BE49-F238E27FC236}">
                <a16:creationId xmlns:a16="http://schemas.microsoft.com/office/drawing/2014/main" id="{2C8D4367-497F-4992-ADBB-8C093EF860FD}"/>
              </a:ext>
            </a:extLst>
          </p:cNvPr>
          <p:cNvSpPr>
            <a:spLocks noGrp="1"/>
          </p:cNvSpPr>
          <p:nvPr>
            <p:ph type="pic" sz="quarter" idx="13"/>
          </p:nvPr>
        </p:nvSpPr>
        <p:spPr>
          <a:xfrm>
            <a:off x="0" y="0"/>
            <a:ext cx="9906000" cy="6019200"/>
          </a:xfrm>
          <a:solidFill>
            <a:schemeClr val="bg1">
              <a:lumMod val="85000"/>
            </a:schemeClr>
          </a:solidFill>
        </p:spPr>
        <p:txBody>
          <a:bodyPr/>
          <a:lstStyle/>
          <a:p>
            <a:r>
              <a:rPr lang="en-US" smtClean="0"/>
              <a:t>Click icon to add picture</a:t>
            </a:r>
            <a:endParaRPr lang="en-GB"/>
          </a:p>
        </p:txBody>
      </p:sp>
      <p:sp>
        <p:nvSpPr>
          <p:cNvPr id="9" name="Text Placeholder 8">
            <a:extLst>
              <a:ext uri="{FF2B5EF4-FFF2-40B4-BE49-F238E27FC236}">
                <a16:creationId xmlns:a16="http://schemas.microsoft.com/office/drawing/2014/main" id="{8151D226-DC82-4BAC-89DF-660343F417C9}"/>
              </a:ext>
            </a:extLst>
          </p:cNvPr>
          <p:cNvSpPr>
            <a:spLocks noGrp="1"/>
          </p:cNvSpPr>
          <p:nvPr>
            <p:ph type="body" sz="quarter" idx="14"/>
          </p:nvPr>
        </p:nvSpPr>
        <p:spPr>
          <a:xfrm>
            <a:off x="6612953" y="6127846"/>
            <a:ext cx="2891262" cy="609505"/>
          </a:xfrm>
        </p:spPr>
        <p:txBody>
          <a:bodyPr anchor="b"/>
          <a:lstStyle>
            <a:lvl1pPr>
              <a:spcAft>
                <a:spcPts val="0"/>
              </a:spcAft>
              <a:defRPr sz="750"/>
            </a:lvl1pPr>
            <a:lvl2pPr>
              <a:spcAft>
                <a:spcPts val="0"/>
              </a:spcAft>
              <a:defRPr sz="750"/>
            </a:lvl2pPr>
          </a:lstStyle>
          <a:p>
            <a:pPr lvl="0"/>
            <a:r>
              <a:rPr lang="en-US" smtClean="0"/>
              <a:t>Edit Master text styles</a:t>
            </a:r>
          </a:p>
          <a:p>
            <a:pPr lvl="1"/>
            <a:r>
              <a:rPr lang="en-US" smtClean="0"/>
              <a:t>Second level</a:t>
            </a:r>
          </a:p>
        </p:txBody>
      </p:sp>
      <p:grpSp>
        <p:nvGrpSpPr>
          <p:cNvPr id="8" name="Group 4">
            <a:extLst>
              <a:ext uri="{FF2B5EF4-FFF2-40B4-BE49-F238E27FC236}">
                <a16:creationId xmlns:a16="http://schemas.microsoft.com/office/drawing/2014/main" id="{D715BBD3-F017-467C-A998-BE24E63878B8}"/>
              </a:ext>
            </a:extLst>
          </p:cNvPr>
          <p:cNvGrpSpPr>
            <a:grpSpLocks noChangeAspect="1"/>
          </p:cNvGrpSpPr>
          <p:nvPr userDrawn="1"/>
        </p:nvGrpSpPr>
        <p:grpSpPr bwMode="auto">
          <a:xfrm>
            <a:off x="292633" y="289670"/>
            <a:ext cx="876600" cy="219996"/>
            <a:chOff x="973" y="1856"/>
            <a:chExt cx="4403" cy="1105"/>
          </a:xfrm>
          <a:solidFill>
            <a:schemeClr val="bg1"/>
          </a:solidFill>
        </p:grpSpPr>
        <p:sp>
          <p:nvSpPr>
            <p:cNvPr id="10" name="Freeform 9">
              <a:extLst>
                <a:ext uri="{FF2B5EF4-FFF2-40B4-BE49-F238E27FC236}">
                  <a16:creationId xmlns:a16="http://schemas.microsoft.com/office/drawing/2014/main" id="{CC84640C-5FEE-46B9-8407-F152878AF426}"/>
                </a:ext>
              </a:extLst>
            </p:cNvPr>
            <p:cNvSpPr>
              <a:spLocks/>
            </p:cNvSpPr>
            <p:nvPr userDrawn="1"/>
          </p:nvSpPr>
          <p:spPr bwMode="auto">
            <a:xfrm>
              <a:off x="988" y="2588"/>
              <a:ext cx="172" cy="246"/>
            </a:xfrm>
            <a:custGeom>
              <a:avLst/>
              <a:gdLst>
                <a:gd name="T0" fmla="*/ 0 w 172"/>
                <a:gd name="T1" fmla="*/ 246 h 246"/>
                <a:gd name="T2" fmla="*/ 64 w 172"/>
                <a:gd name="T3" fmla="*/ 246 h 246"/>
                <a:gd name="T4" fmla="*/ 64 w 172"/>
                <a:gd name="T5" fmla="*/ 155 h 246"/>
                <a:gd name="T6" fmla="*/ 163 w 172"/>
                <a:gd name="T7" fmla="*/ 155 h 246"/>
                <a:gd name="T8" fmla="*/ 163 w 172"/>
                <a:gd name="T9" fmla="*/ 93 h 246"/>
                <a:gd name="T10" fmla="*/ 64 w 172"/>
                <a:gd name="T11" fmla="*/ 93 h 246"/>
                <a:gd name="T12" fmla="*/ 64 w 172"/>
                <a:gd name="T13" fmla="*/ 61 h 246"/>
                <a:gd name="T14" fmla="*/ 172 w 172"/>
                <a:gd name="T15" fmla="*/ 61 h 246"/>
                <a:gd name="T16" fmla="*/ 172 w 172"/>
                <a:gd name="T17" fmla="*/ 0 h 246"/>
                <a:gd name="T18" fmla="*/ 0 w 172"/>
                <a:gd name="T19" fmla="*/ 0 h 246"/>
                <a:gd name="T20" fmla="*/ 0 w 172"/>
                <a:gd name="T21"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 h="246">
                  <a:moveTo>
                    <a:pt x="0" y="246"/>
                  </a:moveTo>
                  <a:lnTo>
                    <a:pt x="64" y="246"/>
                  </a:lnTo>
                  <a:lnTo>
                    <a:pt x="64" y="155"/>
                  </a:lnTo>
                  <a:lnTo>
                    <a:pt x="163" y="155"/>
                  </a:lnTo>
                  <a:lnTo>
                    <a:pt x="163" y="93"/>
                  </a:lnTo>
                  <a:lnTo>
                    <a:pt x="64" y="93"/>
                  </a:lnTo>
                  <a:lnTo>
                    <a:pt x="64" y="61"/>
                  </a:lnTo>
                  <a:lnTo>
                    <a:pt x="172" y="61"/>
                  </a:lnTo>
                  <a:lnTo>
                    <a:pt x="172" y="0"/>
                  </a:lnTo>
                  <a:lnTo>
                    <a:pt x="0" y="0"/>
                  </a:lnTo>
                  <a:lnTo>
                    <a:pt x="0" y="246"/>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50"/>
            </a:p>
          </p:txBody>
        </p:sp>
        <p:sp>
          <p:nvSpPr>
            <p:cNvPr id="11" name="Freeform 10">
              <a:extLst>
                <a:ext uri="{FF2B5EF4-FFF2-40B4-BE49-F238E27FC236}">
                  <a16:creationId xmlns:a16="http://schemas.microsoft.com/office/drawing/2014/main" id="{D8032EB1-8A1E-487D-84C4-674A47CB559B}"/>
                </a:ext>
              </a:extLst>
            </p:cNvPr>
            <p:cNvSpPr>
              <a:spLocks noEditPoints="1"/>
            </p:cNvSpPr>
            <p:nvPr userDrawn="1"/>
          </p:nvSpPr>
          <p:spPr bwMode="auto">
            <a:xfrm>
              <a:off x="1257" y="2583"/>
              <a:ext cx="257" cy="255"/>
            </a:xfrm>
            <a:custGeom>
              <a:avLst/>
              <a:gdLst>
                <a:gd name="T0" fmla="*/ 68 w 136"/>
                <a:gd name="T1" fmla="*/ 0 h 135"/>
                <a:gd name="T2" fmla="*/ 0 w 136"/>
                <a:gd name="T3" fmla="*/ 68 h 135"/>
                <a:gd name="T4" fmla="*/ 68 w 136"/>
                <a:gd name="T5" fmla="*/ 135 h 135"/>
                <a:gd name="T6" fmla="*/ 136 w 136"/>
                <a:gd name="T7" fmla="*/ 68 h 135"/>
                <a:gd name="T8" fmla="*/ 68 w 136"/>
                <a:gd name="T9" fmla="*/ 0 h 135"/>
                <a:gd name="T10" fmla="*/ 68 w 136"/>
                <a:gd name="T11" fmla="*/ 103 h 135"/>
                <a:gd name="T12" fmla="*/ 35 w 136"/>
                <a:gd name="T13" fmla="*/ 68 h 135"/>
                <a:gd name="T14" fmla="*/ 68 w 136"/>
                <a:gd name="T15" fmla="*/ 33 h 135"/>
                <a:gd name="T16" fmla="*/ 102 w 136"/>
                <a:gd name="T17" fmla="*/ 68 h 135"/>
                <a:gd name="T18" fmla="*/ 68 w 136"/>
                <a:gd name="T19" fmla="*/ 10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35">
                  <a:moveTo>
                    <a:pt x="68" y="0"/>
                  </a:moveTo>
                  <a:cubicBezTo>
                    <a:pt x="29" y="0"/>
                    <a:pt x="0" y="29"/>
                    <a:pt x="0" y="68"/>
                  </a:cubicBezTo>
                  <a:cubicBezTo>
                    <a:pt x="0" y="106"/>
                    <a:pt x="29" y="135"/>
                    <a:pt x="68" y="135"/>
                  </a:cubicBezTo>
                  <a:cubicBezTo>
                    <a:pt x="107" y="135"/>
                    <a:pt x="136" y="106"/>
                    <a:pt x="136" y="68"/>
                  </a:cubicBezTo>
                  <a:cubicBezTo>
                    <a:pt x="136" y="29"/>
                    <a:pt x="107" y="0"/>
                    <a:pt x="68" y="0"/>
                  </a:cubicBezTo>
                  <a:moveTo>
                    <a:pt x="68" y="103"/>
                  </a:moveTo>
                  <a:cubicBezTo>
                    <a:pt x="49" y="103"/>
                    <a:pt x="35" y="88"/>
                    <a:pt x="35" y="68"/>
                  </a:cubicBezTo>
                  <a:cubicBezTo>
                    <a:pt x="35" y="48"/>
                    <a:pt x="49" y="33"/>
                    <a:pt x="68" y="33"/>
                  </a:cubicBezTo>
                  <a:cubicBezTo>
                    <a:pt x="88" y="33"/>
                    <a:pt x="102" y="48"/>
                    <a:pt x="102" y="68"/>
                  </a:cubicBezTo>
                  <a:cubicBezTo>
                    <a:pt x="102" y="88"/>
                    <a:pt x="88" y="103"/>
                    <a:pt x="68" y="103"/>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50"/>
            </a:p>
          </p:txBody>
        </p:sp>
        <p:sp>
          <p:nvSpPr>
            <p:cNvPr id="12" name="Freeform 11">
              <a:extLst>
                <a:ext uri="{FF2B5EF4-FFF2-40B4-BE49-F238E27FC236}">
                  <a16:creationId xmlns:a16="http://schemas.microsoft.com/office/drawing/2014/main" id="{8E4E21E9-4D78-41E4-B67D-B40AC065E284}"/>
                </a:ext>
              </a:extLst>
            </p:cNvPr>
            <p:cNvSpPr>
              <a:spLocks noEditPoints="1"/>
            </p:cNvSpPr>
            <p:nvPr userDrawn="1"/>
          </p:nvSpPr>
          <p:spPr bwMode="auto">
            <a:xfrm>
              <a:off x="1612" y="2588"/>
              <a:ext cx="214" cy="246"/>
            </a:xfrm>
            <a:custGeom>
              <a:avLst/>
              <a:gdLst>
                <a:gd name="T0" fmla="*/ 79 w 113"/>
                <a:gd name="T1" fmla="*/ 82 h 130"/>
                <a:gd name="T2" fmla="*/ 104 w 113"/>
                <a:gd name="T3" fmla="*/ 44 h 130"/>
                <a:gd name="T4" fmla="*/ 59 w 113"/>
                <a:gd name="T5" fmla="*/ 0 h 130"/>
                <a:gd name="T6" fmla="*/ 0 w 113"/>
                <a:gd name="T7" fmla="*/ 0 h 130"/>
                <a:gd name="T8" fmla="*/ 0 w 113"/>
                <a:gd name="T9" fmla="*/ 130 h 130"/>
                <a:gd name="T10" fmla="*/ 34 w 113"/>
                <a:gd name="T11" fmla="*/ 130 h 130"/>
                <a:gd name="T12" fmla="*/ 34 w 113"/>
                <a:gd name="T13" fmla="*/ 86 h 130"/>
                <a:gd name="T14" fmla="*/ 42 w 113"/>
                <a:gd name="T15" fmla="*/ 86 h 130"/>
                <a:gd name="T16" fmla="*/ 71 w 113"/>
                <a:gd name="T17" fmla="*/ 130 h 130"/>
                <a:gd name="T18" fmla="*/ 113 w 113"/>
                <a:gd name="T19" fmla="*/ 130 h 130"/>
                <a:gd name="T20" fmla="*/ 79 w 113"/>
                <a:gd name="T21" fmla="*/ 82 h 130"/>
                <a:gd name="T22" fmla="*/ 34 w 113"/>
                <a:gd name="T23" fmla="*/ 33 h 130"/>
                <a:gd name="T24" fmla="*/ 55 w 113"/>
                <a:gd name="T25" fmla="*/ 33 h 130"/>
                <a:gd name="T26" fmla="*/ 69 w 113"/>
                <a:gd name="T27" fmla="*/ 44 h 130"/>
                <a:gd name="T28" fmla="*/ 55 w 113"/>
                <a:gd name="T29" fmla="*/ 56 h 130"/>
                <a:gd name="T30" fmla="*/ 34 w 113"/>
                <a:gd name="T31" fmla="*/ 56 h 130"/>
                <a:gd name="T32" fmla="*/ 34 w 113"/>
                <a:gd name="T33" fmla="*/ 3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30">
                  <a:moveTo>
                    <a:pt x="79" y="82"/>
                  </a:moveTo>
                  <a:cubicBezTo>
                    <a:pt x="95" y="76"/>
                    <a:pt x="104" y="63"/>
                    <a:pt x="104" y="44"/>
                  </a:cubicBezTo>
                  <a:cubicBezTo>
                    <a:pt x="104" y="17"/>
                    <a:pt x="86" y="0"/>
                    <a:pt x="59" y="0"/>
                  </a:cubicBezTo>
                  <a:cubicBezTo>
                    <a:pt x="0" y="0"/>
                    <a:pt x="0" y="0"/>
                    <a:pt x="0" y="0"/>
                  </a:cubicBezTo>
                  <a:cubicBezTo>
                    <a:pt x="0" y="130"/>
                    <a:pt x="0" y="130"/>
                    <a:pt x="0" y="130"/>
                  </a:cubicBezTo>
                  <a:cubicBezTo>
                    <a:pt x="34" y="130"/>
                    <a:pt x="34" y="130"/>
                    <a:pt x="34" y="130"/>
                  </a:cubicBezTo>
                  <a:cubicBezTo>
                    <a:pt x="34" y="86"/>
                    <a:pt x="34" y="86"/>
                    <a:pt x="34" y="86"/>
                  </a:cubicBezTo>
                  <a:cubicBezTo>
                    <a:pt x="42" y="86"/>
                    <a:pt x="42" y="86"/>
                    <a:pt x="42" y="86"/>
                  </a:cubicBezTo>
                  <a:cubicBezTo>
                    <a:pt x="71" y="130"/>
                    <a:pt x="71" y="130"/>
                    <a:pt x="71" y="130"/>
                  </a:cubicBezTo>
                  <a:cubicBezTo>
                    <a:pt x="113" y="130"/>
                    <a:pt x="113" y="130"/>
                    <a:pt x="113" y="130"/>
                  </a:cubicBezTo>
                  <a:lnTo>
                    <a:pt x="79" y="82"/>
                  </a:lnTo>
                  <a:close/>
                  <a:moveTo>
                    <a:pt x="34" y="33"/>
                  </a:moveTo>
                  <a:cubicBezTo>
                    <a:pt x="55" y="33"/>
                    <a:pt x="55" y="33"/>
                    <a:pt x="55" y="33"/>
                  </a:cubicBezTo>
                  <a:cubicBezTo>
                    <a:pt x="65" y="33"/>
                    <a:pt x="69" y="36"/>
                    <a:pt x="69" y="44"/>
                  </a:cubicBezTo>
                  <a:cubicBezTo>
                    <a:pt x="69" y="52"/>
                    <a:pt x="65" y="56"/>
                    <a:pt x="55" y="56"/>
                  </a:cubicBezTo>
                  <a:cubicBezTo>
                    <a:pt x="34" y="56"/>
                    <a:pt x="34" y="56"/>
                    <a:pt x="34" y="56"/>
                  </a:cubicBezTo>
                  <a:lnTo>
                    <a:pt x="34" y="33"/>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50"/>
            </a:p>
          </p:txBody>
        </p:sp>
        <p:sp>
          <p:nvSpPr>
            <p:cNvPr id="13" name="Freeform 12">
              <a:extLst>
                <a:ext uri="{FF2B5EF4-FFF2-40B4-BE49-F238E27FC236}">
                  <a16:creationId xmlns:a16="http://schemas.microsoft.com/office/drawing/2014/main" id="{965F055B-48E3-40BA-968C-898CF08312D7}"/>
                </a:ext>
              </a:extLst>
            </p:cNvPr>
            <p:cNvSpPr>
              <a:spLocks noEditPoints="1"/>
            </p:cNvSpPr>
            <p:nvPr userDrawn="1"/>
          </p:nvSpPr>
          <p:spPr bwMode="auto">
            <a:xfrm>
              <a:off x="973" y="1856"/>
              <a:ext cx="4403" cy="501"/>
            </a:xfrm>
            <a:custGeom>
              <a:avLst/>
              <a:gdLst>
                <a:gd name="T0" fmla="*/ 2230 w 2329"/>
                <a:gd name="T1" fmla="*/ 265 h 265"/>
                <a:gd name="T2" fmla="*/ 2180 w 2329"/>
                <a:gd name="T3" fmla="*/ 176 h 265"/>
                <a:gd name="T4" fmla="*/ 2267 w 2329"/>
                <a:gd name="T5" fmla="*/ 186 h 265"/>
                <a:gd name="T6" fmla="*/ 2124 w 2329"/>
                <a:gd name="T7" fmla="*/ 83 h 265"/>
                <a:gd name="T8" fmla="*/ 2327 w 2329"/>
                <a:gd name="T9" fmla="*/ 85 h 265"/>
                <a:gd name="T10" fmla="*/ 2223 w 2329"/>
                <a:gd name="T11" fmla="*/ 58 h 265"/>
                <a:gd name="T12" fmla="*/ 2223 w 2329"/>
                <a:gd name="T13" fmla="*/ 99 h 265"/>
                <a:gd name="T14" fmla="*/ 1848 w 2329"/>
                <a:gd name="T15" fmla="*/ 133 h 265"/>
                <a:gd name="T16" fmla="*/ 1580 w 2329"/>
                <a:gd name="T17" fmla="*/ 133 h 265"/>
                <a:gd name="T18" fmla="*/ 1848 w 2329"/>
                <a:gd name="T19" fmla="*/ 133 h 265"/>
                <a:gd name="T20" fmla="*/ 1714 w 2329"/>
                <a:gd name="T21" fmla="*/ 59 h 265"/>
                <a:gd name="T22" fmla="*/ 1714 w 2329"/>
                <a:gd name="T23" fmla="*/ 206 h 265"/>
                <a:gd name="T24" fmla="*/ 1970 w 2329"/>
                <a:gd name="T25" fmla="*/ 172 h 265"/>
                <a:gd name="T26" fmla="*/ 1951 w 2329"/>
                <a:gd name="T27" fmla="*/ 261 h 265"/>
                <a:gd name="T28" fmla="*/ 1888 w 2329"/>
                <a:gd name="T29" fmla="*/ 4 h 265"/>
                <a:gd name="T30" fmla="*/ 2090 w 2329"/>
                <a:gd name="T31" fmla="*/ 90 h 265"/>
                <a:gd name="T32" fmla="*/ 2107 w 2329"/>
                <a:gd name="T33" fmla="*/ 261 h 265"/>
                <a:gd name="T34" fmla="*/ 1970 w 2329"/>
                <a:gd name="T35" fmla="*/ 172 h 265"/>
                <a:gd name="T36" fmla="*/ 1951 w 2329"/>
                <a:gd name="T37" fmla="*/ 64 h 265"/>
                <a:gd name="T38" fmla="*/ 1996 w 2329"/>
                <a:gd name="T39" fmla="*/ 117 h 265"/>
                <a:gd name="T40" fmla="*/ 1996 w 2329"/>
                <a:gd name="T41" fmla="*/ 64 h 265"/>
                <a:gd name="T42" fmla="*/ 432 w 2329"/>
                <a:gd name="T43" fmla="*/ 265 h 265"/>
                <a:gd name="T44" fmla="*/ 432 w 2329"/>
                <a:gd name="T45" fmla="*/ 0 h 265"/>
                <a:gd name="T46" fmla="*/ 361 w 2329"/>
                <a:gd name="T47" fmla="*/ 133 h 265"/>
                <a:gd name="T48" fmla="*/ 503 w 2329"/>
                <a:gd name="T49" fmla="*/ 133 h 265"/>
                <a:gd name="T50" fmla="*/ 361 w 2329"/>
                <a:gd name="T51" fmla="*/ 133 h 265"/>
                <a:gd name="T52" fmla="*/ 1542 w 2329"/>
                <a:gd name="T53" fmla="*/ 261 h 265"/>
                <a:gd name="T54" fmla="*/ 1375 w 2329"/>
                <a:gd name="T55" fmla="*/ 99 h 265"/>
                <a:gd name="T56" fmla="*/ 1380 w 2329"/>
                <a:gd name="T57" fmla="*/ 261 h 265"/>
                <a:gd name="T58" fmla="*/ 1318 w 2329"/>
                <a:gd name="T59" fmla="*/ 4 h 265"/>
                <a:gd name="T60" fmla="*/ 1485 w 2329"/>
                <a:gd name="T61" fmla="*/ 166 h 265"/>
                <a:gd name="T62" fmla="*/ 1480 w 2329"/>
                <a:gd name="T63" fmla="*/ 4 h 265"/>
                <a:gd name="T64" fmla="*/ 1149 w 2329"/>
                <a:gd name="T65" fmla="*/ 172 h 265"/>
                <a:gd name="T66" fmla="*/ 1130 w 2329"/>
                <a:gd name="T67" fmla="*/ 261 h 265"/>
                <a:gd name="T68" fmla="*/ 1067 w 2329"/>
                <a:gd name="T69" fmla="*/ 4 h 265"/>
                <a:gd name="T70" fmla="*/ 1269 w 2329"/>
                <a:gd name="T71" fmla="*/ 90 h 265"/>
                <a:gd name="T72" fmla="*/ 1286 w 2329"/>
                <a:gd name="T73" fmla="*/ 261 h 265"/>
                <a:gd name="T74" fmla="*/ 1149 w 2329"/>
                <a:gd name="T75" fmla="*/ 172 h 265"/>
                <a:gd name="T76" fmla="*/ 1130 w 2329"/>
                <a:gd name="T77" fmla="*/ 64 h 265"/>
                <a:gd name="T78" fmla="*/ 1175 w 2329"/>
                <a:gd name="T79" fmla="*/ 117 h 265"/>
                <a:gd name="T80" fmla="*/ 1175 w 2329"/>
                <a:gd name="T81" fmla="*/ 64 h 265"/>
                <a:gd name="T82" fmla="*/ 911 w 2329"/>
                <a:gd name="T83" fmla="*/ 102 h 265"/>
                <a:gd name="T84" fmla="*/ 1015 w 2329"/>
                <a:gd name="T85" fmla="*/ 161 h 265"/>
                <a:gd name="T86" fmla="*/ 911 w 2329"/>
                <a:gd name="T87" fmla="*/ 201 h 265"/>
                <a:gd name="T88" fmla="*/ 1026 w 2329"/>
                <a:gd name="T89" fmla="*/ 261 h 265"/>
                <a:gd name="T90" fmla="*/ 849 w 2329"/>
                <a:gd name="T91" fmla="*/ 4 h 265"/>
                <a:gd name="T92" fmla="*/ 1026 w 2329"/>
                <a:gd name="T93" fmla="*/ 64 h 265"/>
                <a:gd name="T94" fmla="*/ 815 w 2329"/>
                <a:gd name="T95" fmla="*/ 4 h 265"/>
                <a:gd name="T96" fmla="*/ 655 w 2329"/>
                <a:gd name="T97" fmla="*/ 261 h 265"/>
                <a:gd name="T98" fmla="*/ 641 w 2329"/>
                <a:gd name="T99" fmla="*/ 4 h 265"/>
                <a:gd name="T100" fmla="*/ 749 w 2329"/>
                <a:gd name="T101" fmla="*/ 4 h 265"/>
                <a:gd name="T102" fmla="*/ 260 w 2329"/>
                <a:gd name="T103" fmla="*/ 119 h 265"/>
                <a:gd name="T104" fmla="*/ 207 w 2329"/>
                <a:gd name="T105" fmla="*/ 261 h 265"/>
                <a:gd name="T106" fmla="*/ 127 w 2329"/>
                <a:gd name="T107" fmla="*/ 265 h 265"/>
                <a:gd name="T108" fmla="*/ 133 w 2329"/>
                <a:gd name="T109" fmla="*/ 0 h 265"/>
                <a:gd name="T110" fmla="*/ 191 w 2329"/>
                <a:gd name="T111" fmla="*/ 92 h 265"/>
                <a:gd name="T112" fmla="*/ 63 w 2329"/>
                <a:gd name="T113" fmla="*/ 134 h 265"/>
                <a:gd name="T114" fmla="*/ 194 w 2329"/>
                <a:gd name="T115" fmla="*/ 171 h 265"/>
                <a:gd name="T116" fmla="*/ 118 w 2329"/>
                <a:gd name="T117" fmla="*/ 11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29" h="265">
                  <a:moveTo>
                    <a:pt x="2329" y="183"/>
                  </a:moveTo>
                  <a:cubicBezTo>
                    <a:pt x="2329" y="246"/>
                    <a:pt x="2271" y="265"/>
                    <a:pt x="2230" y="265"/>
                  </a:cubicBezTo>
                  <a:cubicBezTo>
                    <a:pt x="2152" y="265"/>
                    <a:pt x="2122" y="220"/>
                    <a:pt x="2117" y="176"/>
                  </a:cubicBezTo>
                  <a:cubicBezTo>
                    <a:pt x="2180" y="176"/>
                    <a:pt x="2180" y="176"/>
                    <a:pt x="2180" y="176"/>
                  </a:cubicBezTo>
                  <a:cubicBezTo>
                    <a:pt x="2186" y="197"/>
                    <a:pt x="2197" y="207"/>
                    <a:pt x="2230" y="207"/>
                  </a:cubicBezTo>
                  <a:cubicBezTo>
                    <a:pt x="2255" y="207"/>
                    <a:pt x="2267" y="199"/>
                    <a:pt x="2267" y="186"/>
                  </a:cubicBezTo>
                  <a:cubicBezTo>
                    <a:pt x="2267" y="171"/>
                    <a:pt x="2251" y="170"/>
                    <a:pt x="2208" y="160"/>
                  </a:cubicBezTo>
                  <a:cubicBezTo>
                    <a:pt x="2167" y="152"/>
                    <a:pt x="2124" y="136"/>
                    <a:pt x="2124" y="83"/>
                  </a:cubicBezTo>
                  <a:cubicBezTo>
                    <a:pt x="2124" y="27"/>
                    <a:pt x="2174" y="0"/>
                    <a:pt x="2223" y="0"/>
                  </a:cubicBezTo>
                  <a:cubicBezTo>
                    <a:pt x="2295" y="0"/>
                    <a:pt x="2323" y="40"/>
                    <a:pt x="2327" y="85"/>
                  </a:cubicBezTo>
                  <a:cubicBezTo>
                    <a:pt x="2264" y="85"/>
                    <a:pt x="2264" y="85"/>
                    <a:pt x="2264" y="85"/>
                  </a:cubicBezTo>
                  <a:cubicBezTo>
                    <a:pt x="2260" y="70"/>
                    <a:pt x="2252" y="58"/>
                    <a:pt x="2223" y="58"/>
                  </a:cubicBezTo>
                  <a:cubicBezTo>
                    <a:pt x="2195" y="58"/>
                    <a:pt x="2186" y="69"/>
                    <a:pt x="2186" y="80"/>
                  </a:cubicBezTo>
                  <a:cubicBezTo>
                    <a:pt x="2186" y="92"/>
                    <a:pt x="2198" y="94"/>
                    <a:pt x="2223" y="99"/>
                  </a:cubicBezTo>
                  <a:cubicBezTo>
                    <a:pt x="2295" y="115"/>
                    <a:pt x="2329" y="131"/>
                    <a:pt x="2329" y="183"/>
                  </a:cubicBezTo>
                  <a:moveTo>
                    <a:pt x="1848" y="133"/>
                  </a:moveTo>
                  <a:cubicBezTo>
                    <a:pt x="1848" y="57"/>
                    <a:pt x="1790" y="0"/>
                    <a:pt x="1714" y="0"/>
                  </a:cubicBezTo>
                  <a:cubicBezTo>
                    <a:pt x="1638" y="0"/>
                    <a:pt x="1580" y="57"/>
                    <a:pt x="1580" y="133"/>
                  </a:cubicBezTo>
                  <a:cubicBezTo>
                    <a:pt x="1580" y="208"/>
                    <a:pt x="1638" y="265"/>
                    <a:pt x="1714" y="265"/>
                  </a:cubicBezTo>
                  <a:cubicBezTo>
                    <a:pt x="1790" y="265"/>
                    <a:pt x="1848" y="208"/>
                    <a:pt x="1848" y="133"/>
                  </a:cubicBezTo>
                  <a:moveTo>
                    <a:pt x="1643" y="133"/>
                  </a:moveTo>
                  <a:cubicBezTo>
                    <a:pt x="1643" y="90"/>
                    <a:pt x="1673" y="59"/>
                    <a:pt x="1714" y="59"/>
                  </a:cubicBezTo>
                  <a:cubicBezTo>
                    <a:pt x="1755" y="59"/>
                    <a:pt x="1785" y="90"/>
                    <a:pt x="1785" y="133"/>
                  </a:cubicBezTo>
                  <a:cubicBezTo>
                    <a:pt x="1785" y="175"/>
                    <a:pt x="1755" y="206"/>
                    <a:pt x="1714" y="206"/>
                  </a:cubicBezTo>
                  <a:cubicBezTo>
                    <a:pt x="1673" y="206"/>
                    <a:pt x="1643" y="175"/>
                    <a:pt x="1643" y="133"/>
                  </a:cubicBezTo>
                  <a:moveTo>
                    <a:pt x="1970" y="172"/>
                  </a:moveTo>
                  <a:cubicBezTo>
                    <a:pt x="1951" y="172"/>
                    <a:pt x="1951" y="172"/>
                    <a:pt x="1951" y="172"/>
                  </a:cubicBezTo>
                  <a:cubicBezTo>
                    <a:pt x="1951" y="261"/>
                    <a:pt x="1951" y="261"/>
                    <a:pt x="1951" y="261"/>
                  </a:cubicBezTo>
                  <a:cubicBezTo>
                    <a:pt x="1888" y="261"/>
                    <a:pt x="1888" y="261"/>
                    <a:pt x="1888" y="261"/>
                  </a:cubicBezTo>
                  <a:cubicBezTo>
                    <a:pt x="1888" y="4"/>
                    <a:pt x="1888" y="4"/>
                    <a:pt x="1888" y="4"/>
                  </a:cubicBezTo>
                  <a:cubicBezTo>
                    <a:pt x="2003" y="4"/>
                    <a:pt x="2003" y="4"/>
                    <a:pt x="2003" y="4"/>
                  </a:cubicBezTo>
                  <a:cubicBezTo>
                    <a:pt x="2057" y="4"/>
                    <a:pt x="2090" y="37"/>
                    <a:pt x="2090" y="90"/>
                  </a:cubicBezTo>
                  <a:cubicBezTo>
                    <a:pt x="2090" y="131"/>
                    <a:pt x="2071" y="156"/>
                    <a:pt x="2039" y="166"/>
                  </a:cubicBezTo>
                  <a:cubicBezTo>
                    <a:pt x="2107" y="261"/>
                    <a:pt x="2107" y="261"/>
                    <a:pt x="2107" y="261"/>
                  </a:cubicBezTo>
                  <a:cubicBezTo>
                    <a:pt x="2030" y="261"/>
                    <a:pt x="2030" y="261"/>
                    <a:pt x="2030" y="261"/>
                  </a:cubicBezTo>
                  <a:lnTo>
                    <a:pt x="1970" y="172"/>
                  </a:lnTo>
                  <a:close/>
                  <a:moveTo>
                    <a:pt x="1996" y="64"/>
                  </a:moveTo>
                  <a:cubicBezTo>
                    <a:pt x="1951" y="64"/>
                    <a:pt x="1951" y="64"/>
                    <a:pt x="1951" y="64"/>
                  </a:cubicBezTo>
                  <a:cubicBezTo>
                    <a:pt x="1951" y="117"/>
                    <a:pt x="1951" y="117"/>
                    <a:pt x="1951" y="117"/>
                  </a:cubicBezTo>
                  <a:cubicBezTo>
                    <a:pt x="1996" y="117"/>
                    <a:pt x="1996" y="117"/>
                    <a:pt x="1996" y="117"/>
                  </a:cubicBezTo>
                  <a:cubicBezTo>
                    <a:pt x="2017" y="117"/>
                    <a:pt x="2027" y="108"/>
                    <a:pt x="2027" y="91"/>
                  </a:cubicBezTo>
                  <a:cubicBezTo>
                    <a:pt x="2027" y="73"/>
                    <a:pt x="2016" y="64"/>
                    <a:pt x="1996" y="64"/>
                  </a:cubicBezTo>
                  <a:moveTo>
                    <a:pt x="566" y="133"/>
                  </a:moveTo>
                  <a:cubicBezTo>
                    <a:pt x="566" y="208"/>
                    <a:pt x="508" y="265"/>
                    <a:pt x="432" y="265"/>
                  </a:cubicBezTo>
                  <a:cubicBezTo>
                    <a:pt x="357" y="265"/>
                    <a:pt x="298" y="208"/>
                    <a:pt x="298" y="133"/>
                  </a:cubicBezTo>
                  <a:cubicBezTo>
                    <a:pt x="298" y="57"/>
                    <a:pt x="357" y="0"/>
                    <a:pt x="432" y="0"/>
                  </a:cubicBezTo>
                  <a:cubicBezTo>
                    <a:pt x="508" y="0"/>
                    <a:pt x="566" y="57"/>
                    <a:pt x="566" y="133"/>
                  </a:cubicBezTo>
                  <a:moveTo>
                    <a:pt x="361" y="133"/>
                  </a:moveTo>
                  <a:cubicBezTo>
                    <a:pt x="361" y="175"/>
                    <a:pt x="391" y="206"/>
                    <a:pt x="432" y="206"/>
                  </a:cubicBezTo>
                  <a:cubicBezTo>
                    <a:pt x="473" y="206"/>
                    <a:pt x="503" y="175"/>
                    <a:pt x="503" y="133"/>
                  </a:cubicBezTo>
                  <a:cubicBezTo>
                    <a:pt x="503" y="90"/>
                    <a:pt x="473" y="59"/>
                    <a:pt x="432" y="59"/>
                  </a:cubicBezTo>
                  <a:cubicBezTo>
                    <a:pt x="391" y="59"/>
                    <a:pt x="361" y="90"/>
                    <a:pt x="361" y="133"/>
                  </a:cubicBezTo>
                  <a:moveTo>
                    <a:pt x="1542" y="4"/>
                  </a:moveTo>
                  <a:cubicBezTo>
                    <a:pt x="1542" y="261"/>
                    <a:pt x="1542" y="261"/>
                    <a:pt x="1542" y="261"/>
                  </a:cubicBezTo>
                  <a:cubicBezTo>
                    <a:pt x="1472" y="261"/>
                    <a:pt x="1472" y="261"/>
                    <a:pt x="1472" y="261"/>
                  </a:cubicBezTo>
                  <a:cubicBezTo>
                    <a:pt x="1375" y="99"/>
                    <a:pt x="1375" y="99"/>
                    <a:pt x="1375" y="99"/>
                  </a:cubicBezTo>
                  <a:cubicBezTo>
                    <a:pt x="1380" y="153"/>
                    <a:pt x="1380" y="153"/>
                    <a:pt x="1380" y="153"/>
                  </a:cubicBezTo>
                  <a:cubicBezTo>
                    <a:pt x="1380" y="261"/>
                    <a:pt x="1380" y="261"/>
                    <a:pt x="1380" y="261"/>
                  </a:cubicBezTo>
                  <a:cubicBezTo>
                    <a:pt x="1318" y="261"/>
                    <a:pt x="1318" y="261"/>
                    <a:pt x="1318" y="261"/>
                  </a:cubicBezTo>
                  <a:cubicBezTo>
                    <a:pt x="1318" y="4"/>
                    <a:pt x="1318" y="4"/>
                    <a:pt x="1318" y="4"/>
                  </a:cubicBezTo>
                  <a:cubicBezTo>
                    <a:pt x="1389" y="4"/>
                    <a:pt x="1389" y="4"/>
                    <a:pt x="1389" y="4"/>
                  </a:cubicBezTo>
                  <a:cubicBezTo>
                    <a:pt x="1485" y="166"/>
                    <a:pt x="1485" y="166"/>
                    <a:pt x="1485" y="166"/>
                  </a:cubicBezTo>
                  <a:cubicBezTo>
                    <a:pt x="1480" y="112"/>
                    <a:pt x="1480" y="112"/>
                    <a:pt x="1480" y="112"/>
                  </a:cubicBezTo>
                  <a:cubicBezTo>
                    <a:pt x="1480" y="4"/>
                    <a:pt x="1480" y="4"/>
                    <a:pt x="1480" y="4"/>
                  </a:cubicBezTo>
                  <a:lnTo>
                    <a:pt x="1542" y="4"/>
                  </a:lnTo>
                  <a:close/>
                  <a:moveTo>
                    <a:pt x="1149" y="172"/>
                  </a:moveTo>
                  <a:cubicBezTo>
                    <a:pt x="1130" y="172"/>
                    <a:pt x="1130" y="172"/>
                    <a:pt x="1130" y="172"/>
                  </a:cubicBezTo>
                  <a:cubicBezTo>
                    <a:pt x="1130" y="261"/>
                    <a:pt x="1130" y="261"/>
                    <a:pt x="1130" y="261"/>
                  </a:cubicBezTo>
                  <a:cubicBezTo>
                    <a:pt x="1067" y="261"/>
                    <a:pt x="1067" y="261"/>
                    <a:pt x="1067" y="261"/>
                  </a:cubicBezTo>
                  <a:cubicBezTo>
                    <a:pt x="1067" y="4"/>
                    <a:pt x="1067" y="4"/>
                    <a:pt x="1067" y="4"/>
                  </a:cubicBezTo>
                  <a:cubicBezTo>
                    <a:pt x="1182" y="4"/>
                    <a:pt x="1182" y="4"/>
                    <a:pt x="1182" y="4"/>
                  </a:cubicBezTo>
                  <a:cubicBezTo>
                    <a:pt x="1236" y="4"/>
                    <a:pt x="1269" y="37"/>
                    <a:pt x="1269" y="90"/>
                  </a:cubicBezTo>
                  <a:cubicBezTo>
                    <a:pt x="1269" y="131"/>
                    <a:pt x="1250" y="156"/>
                    <a:pt x="1218" y="166"/>
                  </a:cubicBezTo>
                  <a:cubicBezTo>
                    <a:pt x="1286" y="261"/>
                    <a:pt x="1286" y="261"/>
                    <a:pt x="1286" y="261"/>
                  </a:cubicBezTo>
                  <a:cubicBezTo>
                    <a:pt x="1209" y="261"/>
                    <a:pt x="1209" y="261"/>
                    <a:pt x="1209" y="261"/>
                  </a:cubicBezTo>
                  <a:lnTo>
                    <a:pt x="1149" y="172"/>
                  </a:lnTo>
                  <a:close/>
                  <a:moveTo>
                    <a:pt x="1175" y="64"/>
                  </a:moveTo>
                  <a:cubicBezTo>
                    <a:pt x="1130" y="64"/>
                    <a:pt x="1130" y="64"/>
                    <a:pt x="1130" y="64"/>
                  </a:cubicBezTo>
                  <a:cubicBezTo>
                    <a:pt x="1130" y="117"/>
                    <a:pt x="1130" y="117"/>
                    <a:pt x="1130" y="117"/>
                  </a:cubicBezTo>
                  <a:cubicBezTo>
                    <a:pt x="1175" y="117"/>
                    <a:pt x="1175" y="117"/>
                    <a:pt x="1175" y="117"/>
                  </a:cubicBezTo>
                  <a:cubicBezTo>
                    <a:pt x="1196" y="117"/>
                    <a:pt x="1206" y="108"/>
                    <a:pt x="1206" y="91"/>
                  </a:cubicBezTo>
                  <a:cubicBezTo>
                    <a:pt x="1206" y="73"/>
                    <a:pt x="1195" y="64"/>
                    <a:pt x="1175" y="64"/>
                  </a:cubicBezTo>
                  <a:moveTo>
                    <a:pt x="911" y="64"/>
                  </a:moveTo>
                  <a:cubicBezTo>
                    <a:pt x="911" y="102"/>
                    <a:pt x="911" y="102"/>
                    <a:pt x="911" y="102"/>
                  </a:cubicBezTo>
                  <a:cubicBezTo>
                    <a:pt x="1015" y="102"/>
                    <a:pt x="1015" y="102"/>
                    <a:pt x="1015" y="102"/>
                  </a:cubicBezTo>
                  <a:cubicBezTo>
                    <a:pt x="1015" y="161"/>
                    <a:pt x="1015" y="161"/>
                    <a:pt x="1015" y="161"/>
                  </a:cubicBezTo>
                  <a:cubicBezTo>
                    <a:pt x="911" y="161"/>
                    <a:pt x="911" y="161"/>
                    <a:pt x="911" y="161"/>
                  </a:cubicBezTo>
                  <a:cubicBezTo>
                    <a:pt x="911" y="201"/>
                    <a:pt x="911" y="201"/>
                    <a:pt x="911" y="201"/>
                  </a:cubicBezTo>
                  <a:cubicBezTo>
                    <a:pt x="1026" y="201"/>
                    <a:pt x="1026" y="201"/>
                    <a:pt x="1026" y="201"/>
                  </a:cubicBezTo>
                  <a:cubicBezTo>
                    <a:pt x="1026" y="261"/>
                    <a:pt x="1026" y="261"/>
                    <a:pt x="1026" y="261"/>
                  </a:cubicBezTo>
                  <a:cubicBezTo>
                    <a:pt x="849" y="261"/>
                    <a:pt x="849" y="261"/>
                    <a:pt x="849" y="261"/>
                  </a:cubicBezTo>
                  <a:cubicBezTo>
                    <a:pt x="849" y="4"/>
                    <a:pt x="849" y="4"/>
                    <a:pt x="849" y="4"/>
                  </a:cubicBezTo>
                  <a:cubicBezTo>
                    <a:pt x="1026" y="4"/>
                    <a:pt x="1026" y="4"/>
                    <a:pt x="1026" y="4"/>
                  </a:cubicBezTo>
                  <a:cubicBezTo>
                    <a:pt x="1026" y="64"/>
                    <a:pt x="1026" y="64"/>
                    <a:pt x="1026" y="64"/>
                  </a:cubicBezTo>
                  <a:lnTo>
                    <a:pt x="911" y="64"/>
                  </a:lnTo>
                  <a:close/>
                  <a:moveTo>
                    <a:pt x="815" y="4"/>
                  </a:moveTo>
                  <a:cubicBezTo>
                    <a:pt x="734" y="261"/>
                    <a:pt x="734" y="261"/>
                    <a:pt x="734" y="261"/>
                  </a:cubicBezTo>
                  <a:cubicBezTo>
                    <a:pt x="655" y="261"/>
                    <a:pt x="655" y="261"/>
                    <a:pt x="655" y="261"/>
                  </a:cubicBezTo>
                  <a:cubicBezTo>
                    <a:pt x="575" y="4"/>
                    <a:pt x="575" y="4"/>
                    <a:pt x="575" y="4"/>
                  </a:cubicBezTo>
                  <a:cubicBezTo>
                    <a:pt x="641" y="4"/>
                    <a:pt x="641" y="4"/>
                    <a:pt x="641" y="4"/>
                  </a:cubicBezTo>
                  <a:cubicBezTo>
                    <a:pt x="695" y="185"/>
                    <a:pt x="695" y="185"/>
                    <a:pt x="695" y="185"/>
                  </a:cubicBezTo>
                  <a:cubicBezTo>
                    <a:pt x="749" y="4"/>
                    <a:pt x="749" y="4"/>
                    <a:pt x="749" y="4"/>
                  </a:cubicBezTo>
                  <a:lnTo>
                    <a:pt x="815" y="4"/>
                  </a:lnTo>
                  <a:close/>
                  <a:moveTo>
                    <a:pt x="260" y="119"/>
                  </a:moveTo>
                  <a:cubicBezTo>
                    <a:pt x="260" y="261"/>
                    <a:pt x="260" y="261"/>
                    <a:pt x="260" y="261"/>
                  </a:cubicBezTo>
                  <a:cubicBezTo>
                    <a:pt x="207" y="261"/>
                    <a:pt x="207" y="261"/>
                    <a:pt x="207" y="261"/>
                  </a:cubicBezTo>
                  <a:cubicBezTo>
                    <a:pt x="207" y="225"/>
                    <a:pt x="207" y="225"/>
                    <a:pt x="207" y="225"/>
                  </a:cubicBezTo>
                  <a:cubicBezTo>
                    <a:pt x="196" y="248"/>
                    <a:pt x="167" y="265"/>
                    <a:pt x="127" y="265"/>
                  </a:cubicBezTo>
                  <a:cubicBezTo>
                    <a:pt x="56" y="265"/>
                    <a:pt x="0" y="210"/>
                    <a:pt x="0" y="133"/>
                  </a:cubicBezTo>
                  <a:cubicBezTo>
                    <a:pt x="0" y="56"/>
                    <a:pt x="56" y="0"/>
                    <a:pt x="133" y="0"/>
                  </a:cubicBezTo>
                  <a:cubicBezTo>
                    <a:pt x="196" y="0"/>
                    <a:pt x="244" y="38"/>
                    <a:pt x="258" y="92"/>
                  </a:cubicBezTo>
                  <a:cubicBezTo>
                    <a:pt x="191" y="92"/>
                    <a:pt x="191" y="92"/>
                    <a:pt x="191" y="92"/>
                  </a:cubicBezTo>
                  <a:cubicBezTo>
                    <a:pt x="181" y="71"/>
                    <a:pt x="160" y="59"/>
                    <a:pt x="133" y="59"/>
                  </a:cubicBezTo>
                  <a:cubicBezTo>
                    <a:pt x="90" y="59"/>
                    <a:pt x="63" y="89"/>
                    <a:pt x="63" y="134"/>
                  </a:cubicBezTo>
                  <a:cubicBezTo>
                    <a:pt x="63" y="175"/>
                    <a:pt x="86" y="208"/>
                    <a:pt x="131" y="208"/>
                  </a:cubicBezTo>
                  <a:cubicBezTo>
                    <a:pt x="160" y="208"/>
                    <a:pt x="184" y="196"/>
                    <a:pt x="194" y="171"/>
                  </a:cubicBezTo>
                  <a:cubicBezTo>
                    <a:pt x="118" y="171"/>
                    <a:pt x="118" y="171"/>
                    <a:pt x="118" y="171"/>
                  </a:cubicBezTo>
                  <a:cubicBezTo>
                    <a:pt x="118" y="119"/>
                    <a:pt x="118" y="119"/>
                    <a:pt x="118" y="119"/>
                  </a:cubicBezTo>
                  <a:lnTo>
                    <a:pt x="260"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50"/>
            </a:p>
          </p:txBody>
        </p:sp>
        <p:sp>
          <p:nvSpPr>
            <p:cNvPr id="14" name="Freeform 13">
              <a:extLst>
                <a:ext uri="{FF2B5EF4-FFF2-40B4-BE49-F238E27FC236}">
                  <a16:creationId xmlns:a16="http://schemas.microsoft.com/office/drawing/2014/main" id="{A192B5FF-1C9B-4A06-B60F-583A4D6D5EDB}"/>
                </a:ext>
              </a:extLst>
            </p:cNvPr>
            <p:cNvSpPr>
              <a:spLocks noEditPoints="1"/>
            </p:cNvSpPr>
            <p:nvPr userDrawn="1"/>
          </p:nvSpPr>
          <p:spPr bwMode="auto">
            <a:xfrm>
              <a:off x="1981" y="2458"/>
              <a:ext cx="3395" cy="503"/>
            </a:xfrm>
            <a:custGeom>
              <a:avLst/>
              <a:gdLst>
                <a:gd name="T0" fmla="*/ 1690 w 1796"/>
                <a:gd name="T1" fmla="*/ 100 h 266"/>
                <a:gd name="T2" fmla="*/ 1690 w 1796"/>
                <a:gd name="T3" fmla="*/ 58 h 266"/>
                <a:gd name="T4" fmla="*/ 1794 w 1796"/>
                <a:gd name="T5" fmla="*/ 85 h 266"/>
                <a:gd name="T6" fmla="*/ 1591 w 1796"/>
                <a:gd name="T7" fmla="*/ 84 h 266"/>
                <a:gd name="T8" fmla="*/ 1734 w 1796"/>
                <a:gd name="T9" fmla="*/ 186 h 266"/>
                <a:gd name="T10" fmla="*/ 1647 w 1796"/>
                <a:gd name="T11" fmla="*/ 177 h 266"/>
                <a:gd name="T12" fmla="*/ 1697 w 1796"/>
                <a:gd name="T13" fmla="*/ 266 h 266"/>
                <a:gd name="T14" fmla="*/ 1398 w 1796"/>
                <a:gd name="T15" fmla="*/ 5 h 266"/>
                <a:gd name="T16" fmla="*/ 1564 w 1796"/>
                <a:gd name="T17" fmla="*/ 261 h 266"/>
                <a:gd name="T18" fmla="*/ 1460 w 1796"/>
                <a:gd name="T19" fmla="*/ 202 h 266"/>
                <a:gd name="T20" fmla="*/ 1398 w 1796"/>
                <a:gd name="T21" fmla="*/ 5 h 266"/>
                <a:gd name="T22" fmla="*/ 1225 w 1796"/>
                <a:gd name="T23" fmla="*/ 0 h 266"/>
                <a:gd name="T24" fmla="*/ 1225 w 1796"/>
                <a:gd name="T25" fmla="*/ 266 h 266"/>
                <a:gd name="T26" fmla="*/ 1154 w 1796"/>
                <a:gd name="T27" fmla="*/ 133 h 266"/>
                <a:gd name="T28" fmla="*/ 1296 w 1796"/>
                <a:gd name="T29" fmla="*/ 133 h 266"/>
                <a:gd name="T30" fmla="*/ 1154 w 1796"/>
                <a:gd name="T31" fmla="*/ 133 h 266"/>
                <a:gd name="T32" fmla="*/ 930 w 1796"/>
                <a:gd name="T33" fmla="*/ 0 h 266"/>
                <a:gd name="T34" fmla="*/ 930 w 1796"/>
                <a:gd name="T35" fmla="*/ 266 h 266"/>
                <a:gd name="T36" fmla="*/ 859 w 1796"/>
                <a:gd name="T37" fmla="*/ 133 h 266"/>
                <a:gd name="T38" fmla="*/ 1001 w 1796"/>
                <a:gd name="T39" fmla="*/ 133 h 266"/>
                <a:gd name="T40" fmla="*/ 859 w 1796"/>
                <a:gd name="T41" fmla="*/ 133 h 266"/>
                <a:gd name="T42" fmla="*/ 695 w 1796"/>
                <a:gd name="T43" fmla="*/ 101 h 266"/>
                <a:gd name="T44" fmla="*/ 597 w 1796"/>
                <a:gd name="T45" fmla="*/ 5 h 266"/>
                <a:gd name="T46" fmla="*/ 534 w 1796"/>
                <a:gd name="T47" fmla="*/ 261 h 266"/>
                <a:gd name="T48" fmla="*/ 597 w 1796"/>
                <a:gd name="T49" fmla="*/ 160 h 266"/>
                <a:gd name="T50" fmla="*/ 695 w 1796"/>
                <a:gd name="T51" fmla="*/ 261 h 266"/>
                <a:gd name="T52" fmla="*/ 757 w 1796"/>
                <a:gd name="T53" fmla="*/ 5 h 266"/>
                <a:gd name="T54" fmla="*/ 240 w 1796"/>
                <a:gd name="T55" fmla="*/ 133 h 266"/>
                <a:gd name="T56" fmla="*/ 498 w 1796"/>
                <a:gd name="T57" fmla="*/ 171 h 266"/>
                <a:gd name="T58" fmla="*/ 373 w 1796"/>
                <a:gd name="T59" fmla="*/ 207 h 266"/>
                <a:gd name="T60" fmla="*/ 373 w 1796"/>
                <a:gd name="T61" fmla="*/ 59 h 266"/>
                <a:gd name="T62" fmla="*/ 498 w 1796"/>
                <a:gd name="T63" fmla="*/ 95 h 266"/>
                <a:gd name="T64" fmla="*/ 240 w 1796"/>
                <a:gd name="T65" fmla="*/ 133 h 266"/>
                <a:gd name="T66" fmla="*/ 114 w 1796"/>
                <a:gd name="T67" fmla="*/ 266 h 266"/>
                <a:gd name="T68" fmla="*/ 63 w 1796"/>
                <a:gd name="T69" fmla="*/ 177 h 266"/>
                <a:gd name="T70" fmla="*/ 150 w 1796"/>
                <a:gd name="T71" fmla="*/ 186 h 266"/>
                <a:gd name="T72" fmla="*/ 7 w 1796"/>
                <a:gd name="T73" fmla="*/ 84 h 266"/>
                <a:gd name="T74" fmla="*/ 210 w 1796"/>
                <a:gd name="T75" fmla="*/ 85 h 266"/>
                <a:gd name="T76" fmla="*/ 106 w 1796"/>
                <a:gd name="T77" fmla="*/ 58 h 266"/>
                <a:gd name="T78" fmla="*/ 107 w 1796"/>
                <a:gd name="T79" fmla="*/ 10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6" h="266">
                  <a:moveTo>
                    <a:pt x="1796" y="184"/>
                  </a:moveTo>
                  <a:cubicBezTo>
                    <a:pt x="1796" y="131"/>
                    <a:pt x="1762" y="115"/>
                    <a:pt x="1690" y="100"/>
                  </a:cubicBezTo>
                  <a:cubicBezTo>
                    <a:pt x="1665" y="94"/>
                    <a:pt x="1653" y="93"/>
                    <a:pt x="1653" y="81"/>
                  </a:cubicBezTo>
                  <a:cubicBezTo>
                    <a:pt x="1653" y="70"/>
                    <a:pt x="1662" y="58"/>
                    <a:pt x="1690" y="58"/>
                  </a:cubicBezTo>
                  <a:cubicBezTo>
                    <a:pt x="1719" y="58"/>
                    <a:pt x="1727" y="70"/>
                    <a:pt x="1731" y="85"/>
                  </a:cubicBezTo>
                  <a:cubicBezTo>
                    <a:pt x="1794" y="85"/>
                    <a:pt x="1794" y="85"/>
                    <a:pt x="1794" y="85"/>
                  </a:cubicBezTo>
                  <a:cubicBezTo>
                    <a:pt x="1790" y="41"/>
                    <a:pt x="1762" y="0"/>
                    <a:pt x="1690" y="0"/>
                  </a:cubicBezTo>
                  <a:cubicBezTo>
                    <a:pt x="1641" y="0"/>
                    <a:pt x="1591" y="27"/>
                    <a:pt x="1591" y="84"/>
                  </a:cubicBezTo>
                  <a:cubicBezTo>
                    <a:pt x="1591" y="137"/>
                    <a:pt x="1634" y="152"/>
                    <a:pt x="1675" y="161"/>
                  </a:cubicBezTo>
                  <a:cubicBezTo>
                    <a:pt x="1718" y="170"/>
                    <a:pt x="1734" y="171"/>
                    <a:pt x="1734" y="186"/>
                  </a:cubicBezTo>
                  <a:cubicBezTo>
                    <a:pt x="1734" y="200"/>
                    <a:pt x="1722" y="208"/>
                    <a:pt x="1697" y="208"/>
                  </a:cubicBezTo>
                  <a:cubicBezTo>
                    <a:pt x="1664" y="208"/>
                    <a:pt x="1653" y="198"/>
                    <a:pt x="1647" y="177"/>
                  </a:cubicBezTo>
                  <a:cubicBezTo>
                    <a:pt x="1584" y="177"/>
                    <a:pt x="1584" y="177"/>
                    <a:pt x="1584" y="177"/>
                  </a:cubicBezTo>
                  <a:cubicBezTo>
                    <a:pt x="1589" y="220"/>
                    <a:pt x="1619" y="266"/>
                    <a:pt x="1697" y="266"/>
                  </a:cubicBezTo>
                  <a:cubicBezTo>
                    <a:pt x="1738" y="266"/>
                    <a:pt x="1796" y="246"/>
                    <a:pt x="1796" y="184"/>
                  </a:cubicBezTo>
                  <a:moveTo>
                    <a:pt x="1398" y="5"/>
                  </a:moveTo>
                  <a:cubicBezTo>
                    <a:pt x="1398" y="261"/>
                    <a:pt x="1398" y="261"/>
                    <a:pt x="1398" y="261"/>
                  </a:cubicBezTo>
                  <a:cubicBezTo>
                    <a:pt x="1564" y="261"/>
                    <a:pt x="1564" y="261"/>
                    <a:pt x="1564" y="261"/>
                  </a:cubicBezTo>
                  <a:cubicBezTo>
                    <a:pt x="1564" y="202"/>
                    <a:pt x="1564" y="202"/>
                    <a:pt x="1564" y="202"/>
                  </a:cubicBezTo>
                  <a:cubicBezTo>
                    <a:pt x="1460" y="202"/>
                    <a:pt x="1460" y="202"/>
                    <a:pt x="1460" y="202"/>
                  </a:cubicBezTo>
                  <a:cubicBezTo>
                    <a:pt x="1460" y="5"/>
                    <a:pt x="1460" y="5"/>
                    <a:pt x="1460" y="5"/>
                  </a:cubicBezTo>
                  <a:lnTo>
                    <a:pt x="1398" y="5"/>
                  </a:lnTo>
                  <a:close/>
                  <a:moveTo>
                    <a:pt x="1359" y="133"/>
                  </a:moveTo>
                  <a:cubicBezTo>
                    <a:pt x="1359" y="58"/>
                    <a:pt x="1301" y="0"/>
                    <a:pt x="1225" y="0"/>
                  </a:cubicBezTo>
                  <a:cubicBezTo>
                    <a:pt x="1149" y="0"/>
                    <a:pt x="1091" y="58"/>
                    <a:pt x="1091" y="133"/>
                  </a:cubicBezTo>
                  <a:cubicBezTo>
                    <a:pt x="1091" y="209"/>
                    <a:pt x="1149" y="266"/>
                    <a:pt x="1225" y="266"/>
                  </a:cubicBezTo>
                  <a:cubicBezTo>
                    <a:pt x="1301" y="266"/>
                    <a:pt x="1359" y="209"/>
                    <a:pt x="1359" y="133"/>
                  </a:cubicBezTo>
                  <a:moveTo>
                    <a:pt x="1154" y="133"/>
                  </a:moveTo>
                  <a:cubicBezTo>
                    <a:pt x="1154" y="90"/>
                    <a:pt x="1184" y="59"/>
                    <a:pt x="1225" y="59"/>
                  </a:cubicBezTo>
                  <a:cubicBezTo>
                    <a:pt x="1266" y="59"/>
                    <a:pt x="1296" y="90"/>
                    <a:pt x="1296" y="133"/>
                  </a:cubicBezTo>
                  <a:cubicBezTo>
                    <a:pt x="1296" y="176"/>
                    <a:pt x="1266" y="207"/>
                    <a:pt x="1225" y="207"/>
                  </a:cubicBezTo>
                  <a:cubicBezTo>
                    <a:pt x="1184" y="207"/>
                    <a:pt x="1154" y="176"/>
                    <a:pt x="1154" y="133"/>
                  </a:cubicBezTo>
                  <a:moveTo>
                    <a:pt x="1064" y="133"/>
                  </a:moveTo>
                  <a:cubicBezTo>
                    <a:pt x="1064" y="58"/>
                    <a:pt x="1006" y="0"/>
                    <a:pt x="930" y="0"/>
                  </a:cubicBezTo>
                  <a:cubicBezTo>
                    <a:pt x="854" y="0"/>
                    <a:pt x="796" y="58"/>
                    <a:pt x="796" y="133"/>
                  </a:cubicBezTo>
                  <a:cubicBezTo>
                    <a:pt x="796" y="209"/>
                    <a:pt x="854" y="266"/>
                    <a:pt x="930" y="266"/>
                  </a:cubicBezTo>
                  <a:cubicBezTo>
                    <a:pt x="1006" y="266"/>
                    <a:pt x="1064" y="209"/>
                    <a:pt x="1064" y="133"/>
                  </a:cubicBezTo>
                  <a:moveTo>
                    <a:pt x="859" y="133"/>
                  </a:moveTo>
                  <a:cubicBezTo>
                    <a:pt x="859" y="90"/>
                    <a:pt x="889" y="59"/>
                    <a:pt x="930" y="59"/>
                  </a:cubicBezTo>
                  <a:cubicBezTo>
                    <a:pt x="971" y="59"/>
                    <a:pt x="1001" y="90"/>
                    <a:pt x="1001" y="133"/>
                  </a:cubicBezTo>
                  <a:cubicBezTo>
                    <a:pt x="1001" y="176"/>
                    <a:pt x="971" y="207"/>
                    <a:pt x="930" y="207"/>
                  </a:cubicBezTo>
                  <a:cubicBezTo>
                    <a:pt x="889" y="207"/>
                    <a:pt x="859" y="176"/>
                    <a:pt x="859" y="133"/>
                  </a:cubicBezTo>
                  <a:moveTo>
                    <a:pt x="695" y="5"/>
                  </a:moveTo>
                  <a:cubicBezTo>
                    <a:pt x="695" y="101"/>
                    <a:pt x="695" y="101"/>
                    <a:pt x="695" y="101"/>
                  </a:cubicBezTo>
                  <a:cubicBezTo>
                    <a:pt x="597" y="101"/>
                    <a:pt x="597" y="101"/>
                    <a:pt x="597" y="101"/>
                  </a:cubicBezTo>
                  <a:cubicBezTo>
                    <a:pt x="597" y="5"/>
                    <a:pt x="597" y="5"/>
                    <a:pt x="597" y="5"/>
                  </a:cubicBezTo>
                  <a:cubicBezTo>
                    <a:pt x="534" y="5"/>
                    <a:pt x="534" y="5"/>
                    <a:pt x="534" y="5"/>
                  </a:cubicBezTo>
                  <a:cubicBezTo>
                    <a:pt x="534" y="261"/>
                    <a:pt x="534" y="261"/>
                    <a:pt x="534" y="261"/>
                  </a:cubicBezTo>
                  <a:cubicBezTo>
                    <a:pt x="597" y="261"/>
                    <a:pt x="597" y="261"/>
                    <a:pt x="597" y="261"/>
                  </a:cubicBezTo>
                  <a:cubicBezTo>
                    <a:pt x="597" y="160"/>
                    <a:pt x="597" y="160"/>
                    <a:pt x="597" y="160"/>
                  </a:cubicBezTo>
                  <a:cubicBezTo>
                    <a:pt x="695" y="160"/>
                    <a:pt x="695" y="160"/>
                    <a:pt x="695" y="160"/>
                  </a:cubicBezTo>
                  <a:cubicBezTo>
                    <a:pt x="695" y="261"/>
                    <a:pt x="695" y="261"/>
                    <a:pt x="695" y="261"/>
                  </a:cubicBezTo>
                  <a:cubicBezTo>
                    <a:pt x="757" y="261"/>
                    <a:pt x="757" y="261"/>
                    <a:pt x="757" y="261"/>
                  </a:cubicBezTo>
                  <a:cubicBezTo>
                    <a:pt x="757" y="5"/>
                    <a:pt x="757" y="5"/>
                    <a:pt x="757" y="5"/>
                  </a:cubicBezTo>
                  <a:lnTo>
                    <a:pt x="695" y="5"/>
                  </a:lnTo>
                  <a:close/>
                  <a:moveTo>
                    <a:pt x="240" y="133"/>
                  </a:moveTo>
                  <a:cubicBezTo>
                    <a:pt x="240" y="209"/>
                    <a:pt x="296" y="266"/>
                    <a:pt x="373" y="266"/>
                  </a:cubicBezTo>
                  <a:cubicBezTo>
                    <a:pt x="436" y="266"/>
                    <a:pt x="484" y="226"/>
                    <a:pt x="498" y="171"/>
                  </a:cubicBezTo>
                  <a:cubicBezTo>
                    <a:pt x="431" y="171"/>
                    <a:pt x="431" y="171"/>
                    <a:pt x="431" y="171"/>
                  </a:cubicBezTo>
                  <a:cubicBezTo>
                    <a:pt x="421" y="193"/>
                    <a:pt x="400" y="207"/>
                    <a:pt x="373" y="207"/>
                  </a:cubicBezTo>
                  <a:cubicBezTo>
                    <a:pt x="330" y="207"/>
                    <a:pt x="303" y="176"/>
                    <a:pt x="303" y="133"/>
                  </a:cubicBezTo>
                  <a:cubicBezTo>
                    <a:pt x="303" y="90"/>
                    <a:pt x="330" y="59"/>
                    <a:pt x="373" y="59"/>
                  </a:cubicBezTo>
                  <a:cubicBezTo>
                    <a:pt x="400" y="59"/>
                    <a:pt x="421" y="73"/>
                    <a:pt x="431" y="95"/>
                  </a:cubicBezTo>
                  <a:cubicBezTo>
                    <a:pt x="498" y="95"/>
                    <a:pt x="498" y="95"/>
                    <a:pt x="498" y="95"/>
                  </a:cubicBezTo>
                  <a:cubicBezTo>
                    <a:pt x="484" y="40"/>
                    <a:pt x="436" y="0"/>
                    <a:pt x="373" y="0"/>
                  </a:cubicBezTo>
                  <a:cubicBezTo>
                    <a:pt x="296" y="0"/>
                    <a:pt x="240" y="58"/>
                    <a:pt x="240" y="133"/>
                  </a:cubicBezTo>
                  <a:moveTo>
                    <a:pt x="212" y="184"/>
                  </a:moveTo>
                  <a:cubicBezTo>
                    <a:pt x="212" y="246"/>
                    <a:pt x="155" y="266"/>
                    <a:pt x="114" y="266"/>
                  </a:cubicBezTo>
                  <a:cubicBezTo>
                    <a:pt x="35" y="266"/>
                    <a:pt x="6" y="220"/>
                    <a:pt x="0" y="177"/>
                  </a:cubicBezTo>
                  <a:cubicBezTo>
                    <a:pt x="63" y="177"/>
                    <a:pt x="63" y="177"/>
                    <a:pt x="63" y="177"/>
                  </a:cubicBezTo>
                  <a:cubicBezTo>
                    <a:pt x="69" y="198"/>
                    <a:pt x="81" y="208"/>
                    <a:pt x="113" y="208"/>
                  </a:cubicBezTo>
                  <a:cubicBezTo>
                    <a:pt x="138" y="208"/>
                    <a:pt x="150" y="200"/>
                    <a:pt x="150" y="186"/>
                  </a:cubicBezTo>
                  <a:cubicBezTo>
                    <a:pt x="150" y="171"/>
                    <a:pt x="134" y="170"/>
                    <a:pt x="92" y="161"/>
                  </a:cubicBezTo>
                  <a:cubicBezTo>
                    <a:pt x="50" y="152"/>
                    <a:pt x="7" y="137"/>
                    <a:pt x="7" y="84"/>
                  </a:cubicBezTo>
                  <a:cubicBezTo>
                    <a:pt x="7" y="27"/>
                    <a:pt x="57" y="0"/>
                    <a:pt x="106" y="0"/>
                  </a:cubicBezTo>
                  <a:cubicBezTo>
                    <a:pt x="178" y="0"/>
                    <a:pt x="206" y="41"/>
                    <a:pt x="210" y="85"/>
                  </a:cubicBezTo>
                  <a:cubicBezTo>
                    <a:pt x="147" y="85"/>
                    <a:pt x="147" y="85"/>
                    <a:pt x="147" y="85"/>
                  </a:cubicBezTo>
                  <a:cubicBezTo>
                    <a:pt x="144" y="70"/>
                    <a:pt x="135" y="58"/>
                    <a:pt x="106" y="58"/>
                  </a:cubicBezTo>
                  <a:cubicBezTo>
                    <a:pt x="78" y="58"/>
                    <a:pt x="70" y="70"/>
                    <a:pt x="70" y="81"/>
                  </a:cubicBezTo>
                  <a:cubicBezTo>
                    <a:pt x="70" y="93"/>
                    <a:pt x="81" y="94"/>
                    <a:pt x="107" y="100"/>
                  </a:cubicBezTo>
                  <a:cubicBezTo>
                    <a:pt x="178" y="115"/>
                    <a:pt x="212" y="131"/>
                    <a:pt x="212" y="1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50"/>
            </a:p>
          </p:txBody>
        </p:sp>
      </p:grpSp>
    </p:spTree>
    <p:extLst>
      <p:ext uri="{BB962C8B-B14F-4D97-AF65-F5344CB8AC3E}">
        <p14:creationId xmlns:p14="http://schemas.microsoft.com/office/powerpoint/2010/main" val="2206068680"/>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Image and Captio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0801D83-1EB3-44B7-B3EC-2AD927C8E7B7}"/>
              </a:ext>
            </a:extLst>
          </p:cNvPr>
          <p:cNvSpPr>
            <a:spLocks noGrp="1"/>
          </p:cNvSpPr>
          <p:nvPr>
            <p:ph type="dt" sz="half" idx="10"/>
          </p:nvPr>
        </p:nvSpPr>
        <p:spPr/>
        <p:txBody>
          <a:bodyPr/>
          <a:lstStyle/>
          <a:p>
            <a:fld id="{2C9B3A90-2938-4332-A67E-CA702F1FDC0C}" type="datetime1">
              <a:rPr lang="en-GB" smtClean="0"/>
              <a:t>05/12/2019</a:t>
            </a:fld>
            <a:endParaRPr lang="en-GB"/>
          </a:p>
        </p:txBody>
      </p:sp>
      <p:sp>
        <p:nvSpPr>
          <p:cNvPr id="4" name="Footer Placeholder 3">
            <a:extLst>
              <a:ext uri="{FF2B5EF4-FFF2-40B4-BE49-F238E27FC236}">
                <a16:creationId xmlns:a16="http://schemas.microsoft.com/office/drawing/2014/main" id="{AAF0F3FF-299C-4BA7-AAA2-B02900B597D0}"/>
              </a:ext>
            </a:extLst>
          </p:cNvPr>
          <p:cNvSpPr>
            <a:spLocks noGrp="1"/>
          </p:cNvSpPr>
          <p:nvPr>
            <p:ph type="ftr" sz="quarter" idx="11"/>
          </p:nvPr>
        </p:nvSpPr>
        <p:spPr/>
        <p:txBody>
          <a:bodyPr/>
          <a:lstStyle/>
          <a:p>
            <a:r>
              <a:rPr lang="en-GB" smtClean="0"/>
              <a:t>Governors for Schools Northedge Capital 060218</a:t>
            </a:r>
            <a:endParaRPr lang="en-GB" dirty="0"/>
          </a:p>
        </p:txBody>
      </p:sp>
      <p:sp>
        <p:nvSpPr>
          <p:cNvPr id="5" name="Slide Number Placeholder 4">
            <a:extLst>
              <a:ext uri="{FF2B5EF4-FFF2-40B4-BE49-F238E27FC236}">
                <a16:creationId xmlns:a16="http://schemas.microsoft.com/office/drawing/2014/main" id="{DCC89248-F728-4856-8339-06E4FCDDED57}"/>
              </a:ext>
            </a:extLst>
          </p:cNvPr>
          <p:cNvSpPr>
            <a:spLocks noGrp="1"/>
          </p:cNvSpPr>
          <p:nvPr>
            <p:ph type="sldNum" sz="quarter" idx="12"/>
          </p:nvPr>
        </p:nvSpPr>
        <p:spPr/>
        <p:txBody>
          <a:bodyPr/>
          <a:lstStyle/>
          <a:p>
            <a:fld id="{F6D32EFA-2FFB-462F-931D-0B4AC98C130E}" type="slidenum">
              <a:rPr lang="en-GB" smtClean="0"/>
              <a:pPr/>
              <a:t>‹#›</a:t>
            </a:fld>
            <a:endParaRPr lang="en-GB"/>
          </a:p>
        </p:txBody>
      </p:sp>
      <p:sp>
        <p:nvSpPr>
          <p:cNvPr id="7" name="Picture Placeholder 6">
            <a:extLst>
              <a:ext uri="{FF2B5EF4-FFF2-40B4-BE49-F238E27FC236}">
                <a16:creationId xmlns:a16="http://schemas.microsoft.com/office/drawing/2014/main" id="{F9BD1797-CD3C-4A14-A00D-7D166564CAFD}"/>
              </a:ext>
            </a:extLst>
          </p:cNvPr>
          <p:cNvSpPr>
            <a:spLocks noGrp="1"/>
          </p:cNvSpPr>
          <p:nvPr>
            <p:ph type="pic" sz="quarter" idx="13"/>
          </p:nvPr>
        </p:nvSpPr>
        <p:spPr>
          <a:xfrm>
            <a:off x="0" y="1"/>
            <a:ext cx="5984550" cy="6019007"/>
          </a:xfrm>
          <a:solidFill>
            <a:schemeClr val="bg1">
              <a:lumMod val="85000"/>
            </a:schemeClr>
          </a:solidFill>
        </p:spPr>
        <p:txBody>
          <a:bodyPr/>
          <a:lstStyle/>
          <a:p>
            <a:r>
              <a:rPr lang="en-US" smtClean="0"/>
              <a:t>Click icon to add picture</a:t>
            </a:r>
            <a:endParaRPr lang="en-GB"/>
          </a:p>
        </p:txBody>
      </p:sp>
      <p:sp>
        <p:nvSpPr>
          <p:cNvPr id="8" name="Picture Placeholder 6">
            <a:extLst>
              <a:ext uri="{FF2B5EF4-FFF2-40B4-BE49-F238E27FC236}">
                <a16:creationId xmlns:a16="http://schemas.microsoft.com/office/drawing/2014/main" id="{D6CBAD51-A569-4769-B035-AE048235B1F4}"/>
              </a:ext>
            </a:extLst>
          </p:cNvPr>
          <p:cNvSpPr>
            <a:spLocks noGrp="1"/>
          </p:cNvSpPr>
          <p:nvPr>
            <p:ph type="pic" sz="quarter" idx="14"/>
          </p:nvPr>
        </p:nvSpPr>
        <p:spPr>
          <a:xfrm>
            <a:off x="6113737" y="-1"/>
            <a:ext cx="3792263" cy="3263400"/>
          </a:xfrm>
          <a:solidFill>
            <a:schemeClr val="bg1">
              <a:lumMod val="85000"/>
            </a:schemeClr>
          </a:solidFill>
        </p:spPr>
        <p:txBody>
          <a:bodyPr/>
          <a:lstStyle/>
          <a:p>
            <a:r>
              <a:rPr lang="en-US" smtClean="0"/>
              <a:t>Click icon to add picture</a:t>
            </a:r>
            <a:endParaRPr lang="en-GB"/>
          </a:p>
        </p:txBody>
      </p:sp>
      <p:sp>
        <p:nvSpPr>
          <p:cNvPr id="10" name="Text Placeholder 9">
            <a:extLst>
              <a:ext uri="{FF2B5EF4-FFF2-40B4-BE49-F238E27FC236}">
                <a16:creationId xmlns:a16="http://schemas.microsoft.com/office/drawing/2014/main" id="{3940411A-E313-4D37-A755-3DB9951A1EB7}"/>
              </a:ext>
            </a:extLst>
          </p:cNvPr>
          <p:cNvSpPr>
            <a:spLocks noGrp="1"/>
          </p:cNvSpPr>
          <p:nvPr>
            <p:ph type="body" sz="quarter" idx="15"/>
          </p:nvPr>
        </p:nvSpPr>
        <p:spPr>
          <a:xfrm>
            <a:off x="6449625" y="3569401"/>
            <a:ext cx="3053700" cy="225186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grpSp>
        <p:nvGrpSpPr>
          <p:cNvPr id="9" name="Group 4">
            <a:extLst>
              <a:ext uri="{FF2B5EF4-FFF2-40B4-BE49-F238E27FC236}">
                <a16:creationId xmlns:a16="http://schemas.microsoft.com/office/drawing/2014/main" id="{D715BBD3-F017-467C-A998-BE24E63878B8}"/>
              </a:ext>
            </a:extLst>
          </p:cNvPr>
          <p:cNvGrpSpPr>
            <a:grpSpLocks noChangeAspect="1"/>
          </p:cNvGrpSpPr>
          <p:nvPr userDrawn="1"/>
        </p:nvGrpSpPr>
        <p:grpSpPr bwMode="auto">
          <a:xfrm>
            <a:off x="292633" y="289670"/>
            <a:ext cx="876600" cy="219996"/>
            <a:chOff x="973" y="1856"/>
            <a:chExt cx="4403" cy="1105"/>
          </a:xfrm>
          <a:solidFill>
            <a:schemeClr val="bg1"/>
          </a:solidFill>
        </p:grpSpPr>
        <p:sp>
          <p:nvSpPr>
            <p:cNvPr id="11" name="Freeform 9">
              <a:extLst>
                <a:ext uri="{FF2B5EF4-FFF2-40B4-BE49-F238E27FC236}">
                  <a16:creationId xmlns:a16="http://schemas.microsoft.com/office/drawing/2014/main" id="{CC84640C-5FEE-46B9-8407-F152878AF426}"/>
                </a:ext>
              </a:extLst>
            </p:cNvPr>
            <p:cNvSpPr>
              <a:spLocks/>
            </p:cNvSpPr>
            <p:nvPr userDrawn="1"/>
          </p:nvSpPr>
          <p:spPr bwMode="auto">
            <a:xfrm>
              <a:off x="988" y="2588"/>
              <a:ext cx="172" cy="246"/>
            </a:xfrm>
            <a:custGeom>
              <a:avLst/>
              <a:gdLst>
                <a:gd name="T0" fmla="*/ 0 w 172"/>
                <a:gd name="T1" fmla="*/ 246 h 246"/>
                <a:gd name="T2" fmla="*/ 64 w 172"/>
                <a:gd name="T3" fmla="*/ 246 h 246"/>
                <a:gd name="T4" fmla="*/ 64 w 172"/>
                <a:gd name="T5" fmla="*/ 155 h 246"/>
                <a:gd name="T6" fmla="*/ 163 w 172"/>
                <a:gd name="T7" fmla="*/ 155 h 246"/>
                <a:gd name="T8" fmla="*/ 163 w 172"/>
                <a:gd name="T9" fmla="*/ 93 h 246"/>
                <a:gd name="T10" fmla="*/ 64 w 172"/>
                <a:gd name="T11" fmla="*/ 93 h 246"/>
                <a:gd name="T12" fmla="*/ 64 w 172"/>
                <a:gd name="T13" fmla="*/ 61 h 246"/>
                <a:gd name="T14" fmla="*/ 172 w 172"/>
                <a:gd name="T15" fmla="*/ 61 h 246"/>
                <a:gd name="T16" fmla="*/ 172 w 172"/>
                <a:gd name="T17" fmla="*/ 0 h 246"/>
                <a:gd name="T18" fmla="*/ 0 w 172"/>
                <a:gd name="T19" fmla="*/ 0 h 246"/>
                <a:gd name="T20" fmla="*/ 0 w 172"/>
                <a:gd name="T21"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 h="246">
                  <a:moveTo>
                    <a:pt x="0" y="246"/>
                  </a:moveTo>
                  <a:lnTo>
                    <a:pt x="64" y="246"/>
                  </a:lnTo>
                  <a:lnTo>
                    <a:pt x="64" y="155"/>
                  </a:lnTo>
                  <a:lnTo>
                    <a:pt x="163" y="155"/>
                  </a:lnTo>
                  <a:lnTo>
                    <a:pt x="163" y="93"/>
                  </a:lnTo>
                  <a:lnTo>
                    <a:pt x="64" y="93"/>
                  </a:lnTo>
                  <a:lnTo>
                    <a:pt x="64" y="61"/>
                  </a:lnTo>
                  <a:lnTo>
                    <a:pt x="172" y="61"/>
                  </a:lnTo>
                  <a:lnTo>
                    <a:pt x="172" y="0"/>
                  </a:lnTo>
                  <a:lnTo>
                    <a:pt x="0" y="0"/>
                  </a:lnTo>
                  <a:lnTo>
                    <a:pt x="0" y="246"/>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50"/>
            </a:p>
          </p:txBody>
        </p:sp>
        <p:sp>
          <p:nvSpPr>
            <p:cNvPr id="12" name="Freeform 10">
              <a:extLst>
                <a:ext uri="{FF2B5EF4-FFF2-40B4-BE49-F238E27FC236}">
                  <a16:creationId xmlns:a16="http://schemas.microsoft.com/office/drawing/2014/main" id="{D8032EB1-8A1E-487D-84C4-674A47CB559B}"/>
                </a:ext>
              </a:extLst>
            </p:cNvPr>
            <p:cNvSpPr>
              <a:spLocks noEditPoints="1"/>
            </p:cNvSpPr>
            <p:nvPr userDrawn="1"/>
          </p:nvSpPr>
          <p:spPr bwMode="auto">
            <a:xfrm>
              <a:off x="1257" y="2583"/>
              <a:ext cx="257" cy="255"/>
            </a:xfrm>
            <a:custGeom>
              <a:avLst/>
              <a:gdLst>
                <a:gd name="T0" fmla="*/ 68 w 136"/>
                <a:gd name="T1" fmla="*/ 0 h 135"/>
                <a:gd name="T2" fmla="*/ 0 w 136"/>
                <a:gd name="T3" fmla="*/ 68 h 135"/>
                <a:gd name="T4" fmla="*/ 68 w 136"/>
                <a:gd name="T5" fmla="*/ 135 h 135"/>
                <a:gd name="T6" fmla="*/ 136 w 136"/>
                <a:gd name="T7" fmla="*/ 68 h 135"/>
                <a:gd name="T8" fmla="*/ 68 w 136"/>
                <a:gd name="T9" fmla="*/ 0 h 135"/>
                <a:gd name="T10" fmla="*/ 68 w 136"/>
                <a:gd name="T11" fmla="*/ 103 h 135"/>
                <a:gd name="T12" fmla="*/ 35 w 136"/>
                <a:gd name="T13" fmla="*/ 68 h 135"/>
                <a:gd name="T14" fmla="*/ 68 w 136"/>
                <a:gd name="T15" fmla="*/ 33 h 135"/>
                <a:gd name="T16" fmla="*/ 102 w 136"/>
                <a:gd name="T17" fmla="*/ 68 h 135"/>
                <a:gd name="T18" fmla="*/ 68 w 136"/>
                <a:gd name="T19" fmla="*/ 10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35">
                  <a:moveTo>
                    <a:pt x="68" y="0"/>
                  </a:moveTo>
                  <a:cubicBezTo>
                    <a:pt x="29" y="0"/>
                    <a:pt x="0" y="29"/>
                    <a:pt x="0" y="68"/>
                  </a:cubicBezTo>
                  <a:cubicBezTo>
                    <a:pt x="0" y="106"/>
                    <a:pt x="29" y="135"/>
                    <a:pt x="68" y="135"/>
                  </a:cubicBezTo>
                  <a:cubicBezTo>
                    <a:pt x="107" y="135"/>
                    <a:pt x="136" y="106"/>
                    <a:pt x="136" y="68"/>
                  </a:cubicBezTo>
                  <a:cubicBezTo>
                    <a:pt x="136" y="29"/>
                    <a:pt x="107" y="0"/>
                    <a:pt x="68" y="0"/>
                  </a:cubicBezTo>
                  <a:moveTo>
                    <a:pt x="68" y="103"/>
                  </a:moveTo>
                  <a:cubicBezTo>
                    <a:pt x="49" y="103"/>
                    <a:pt x="35" y="88"/>
                    <a:pt x="35" y="68"/>
                  </a:cubicBezTo>
                  <a:cubicBezTo>
                    <a:pt x="35" y="48"/>
                    <a:pt x="49" y="33"/>
                    <a:pt x="68" y="33"/>
                  </a:cubicBezTo>
                  <a:cubicBezTo>
                    <a:pt x="88" y="33"/>
                    <a:pt x="102" y="48"/>
                    <a:pt x="102" y="68"/>
                  </a:cubicBezTo>
                  <a:cubicBezTo>
                    <a:pt x="102" y="88"/>
                    <a:pt x="88" y="103"/>
                    <a:pt x="68" y="103"/>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50"/>
            </a:p>
          </p:txBody>
        </p:sp>
        <p:sp>
          <p:nvSpPr>
            <p:cNvPr id="13" name="Freeform 11">
              <a:extLst>
                <a:ext uri="{FF2B5EF4-FFF2-40B4-BE49-F238E27FC236}">
                  <a16:creationId xmlns:a16="http://schemas.microsoft.com/office/drawing/2014/main" id="{8E4E21E9-4D78-41E4-B67D-B40AC065E284}"/>
                </a:ext>
              </a:extLst>
            </p:cNvPr>
            <p:cNvSpPr>
              <a:spLocks noEditPoints="1"/>
            </p:cNvSpPr>
            <p:nvPr userDrawn="1"/>
          </p:nvSpPr>
          <p:spPr bwMode="auto">
            <a:xfrm>
              <a:off x="1612" y="2588"/>
              <a:ext cx="214" cy="246"/>
            </a:xfrm>
            <a:custGeom>
              <a:avLst/>
              <a:gdLst>
                <a:gd name="T0" fmla="*/ 79 w 113"/>
                <a:gd name="T1" fmla="*/ 82 h 130"/>
                <a:gd name="T2" fmla="*/ 104 w 113"/>
                <a:gd name="T3" fmla="*/ 44 h 130"/>
                <a:gd name="T4" fmla="*/ 59 w 113"/>
                <a:gd name="T5" fmla="*/ 0 h 130"/>
                <a:gd name="T6" fmla="*/ 0 w 113"/>
                <a:gd name="T7" fmla="*/ 0 h 130"/>
                <a:gd name="T8" fmla="*/ 0 w 113"/>
                <a:gd name="T9" fmla="*/ 130 h 130"/>
                <a:gd name="T10" fmla="*/ 34 w 113"/>
                <a:gd name="T11" fmla="*/ 130 h 130"/>
                <a:gd name="T12" fmla="*/ 34 w 113"/>
                <a:gd name="T13" fmla="*/ 86 h 130"/>
                <a:gd name="T14" fmla="*/ 42 w 113"/>
                <a:gd name="T15" fmla="*/ 86 h 130"/>
                <a:gd name="T16" fmla="*/ 71 w 113"/>
                <a:gd name="T17" fmla="*/ 130 h 130"/>
                <a:gd name="T18" fmla="*/ 113 w 113"/>
                <a:gd name="T19" fmla="*/ 130 h 130"/>
                <a:gd name="T20" fmla="*/ 79 w 113"/>
                <a:gd name="T21" fmla="*/ 82 h 130"/>
                <a:gd name="T22" fmla="*/ 34 w 113"/>
                <a:gd name="T23" fmla="*/ 33 h 130"/>
                <a:gd name="T24" fmla="*/ 55 w 113"/>
                <a:gd name="T25" fmla="*/ 33 h 130"/>
                <a:gd name="T26" fmla="*/ 69 w 113"/>
                <a:gd name="T27" fmla="*/ 44 h 130"/>
                <a:gd name="T28" fmla="*/ 55 w 113"/>
                <a:gd name="T29" fmla="*/ 56 h 130"/>
                <a:gd name="T30" fmla="*/ 34 w 113"/>
                <a:gd name="T31" fmla="*/ 56 h 130"/>
                <a:gd name="T32" fmla="*/ 34 w 113"/>
                <a:gd name="T33" fmla="*/ 3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30">
                  <a:moveTo>
                    <a:pt x="79" y="82"/>
                  </a:moveTo>
                  <a:cubicBezTo>
                    <a:pt x="95" y="76"/>
                    <a:pt x="104" y="63"/>
                    <a:pt x="104" y="44"/>
                  </a:cubicBezTo>
                  <a:cubicBezTo>
                    <a:pt x="104" y="17"/>
                    <a:pt x="86" y="0"/>
                    <a:pt x="59" y="0"/>
                  </a:cubicBezTo>
                  <a:cubicBezTo>
                    <a:pt x="0" y="0"/>
                    <a:pt x="0" y="0"/>
                    <a:pt x="0" y="0"/>
                  </a:cubicBezTo>
                  <a:cubicBezTo>
                    <a:pt x="0" y="130"/>
                    <a:pt x="0" y="130"/>
                    <a:pt x="0" y="130"/>
                  </a:cubicBezTo>
                  <a:cubicBezTo>
                    <a:pt x="34" y="130"/>
                    <a:pt x="34" y="130"/>
                    <a:pt x="34" y="130"/>
                  </a:cubicBezTo>
                  <a:cubicBezTo>
                    <a:pt x="34" y="86"/>
                    <a:pt x="34" y="86"/>
                    <a:pt x="34" y="86"/>
                  </a:cubicBezTo>
                  <a:cubicBezTo>
                    <a:pt x="42" y="86"/>
                    <a:pt x="42" y="86"/>
                    <a:pt x="42" y="86"/>
                  </a:cubicBezTo>
                  <a:cubicBezTo>
                    <a:pt x="71" y="130"/>
                    <a:pt x="71" y="130"/>
                    <a:pt x="71" y="130"/>
                  </a:cubicBezTo>
                  <a:cubicBezTo>
                    <a:pt x="113" y="130"/>
                    <a:pt x="113" y="130"/>
                    <a:pt x="113" y="130"/>
                  </a:cubicBezTo>
                  <a:lnTo>
                    <a:pt x="79" y="82"/>
                  </a:lnTo>
                  <a:close/>
                  <a:moveTo>
                    <a:pt x="34" y="33"/>
                  </a:moveTo>
                  <a:cubicBezTo>
                    <a:pt x="55" y="33"/>
                    <a:pt x="55" y="33"/>
                    <a:pt x="55" y="33"/>
                  </a:cubicBezTo>
                  <a:cubicBezTo>
                    <a:pt x="65" y="33"/>
                    <a:pt x="69" y="36"/>
                    <a:pt x="69" y="44"/>
                  </a:cubicBezTo>
                  <a:cubicBezTo>
                    <a:pt x="69" y="52"/>
                    <a:pt x="65" y="56"/>
                    <a:pt x="55" y="56"/>
                  </a:cubicBezTo>
                  <a:cubicBezTo>
                    <a:pt x="34" y="56"/>
                    <a:pt x="34" y="56"/>
                    <a:pt x="34" y="56"/>
                  </a:cubicBezTo>
                  <a:lnTo>
                    <a:pt x="34" y="33"/>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50"/>
            </a:p>
          </p:txBody>
        </p:sp>
        <p:sp>
          <p:nvSpPr>
            <p:cNvPr id="14" name="Freeform 12">
              <a:extLst>
                <a:ext uri="{FF2B5EF4-FFF2-40B4-BE49-F238E27FC236}">
                  <a16:creationId xmlns:a16="http://schemas.microsoft.com/office/drawing/2014/main" id="{965F055B-48E3-40BA-968C-898CF08312D7}"/>
                </a:ext>
              </a:extLst>
            </p:cNvPr>
            <p:cNvSpPr>
              <a:spLocks noEditPoints="1"/>
            </p:cNvSpPr>
            <p:nvPr userDrawn="1"/>
          </p:nvSpPr>
          <p:spPr bwMode="auto">
            <a:xfrm>
              <a:off x="973" y="1856"/>
              <a:ext cx="4403" cy="501"/>
            </a:xfrm>
            <a:custGeom>
              <a:avLst/>
              <a:gdLst>
                <a:gd name="T0" fmla="*/ 2230 w 2329"/>
                <a:gd name="T1" fmla="*/ 265 h 265"/>
                <a:gd name="T2" fmla="*/ 2180 w 2329"/>
                <a:gd name="T3" fmla="*/ 176 h 265"/>
                <a:gd name="T4" fmla="*/ 2267 w 2329"/>
                <a:gd name="T5" fmla="*/ 186 h 265"/>
                <a:gd name="T6" fmla="*/ 2124 w 2329"/>
                <a:gd name="T7" fmla="*/ 83 h 265"/>
                <a:gd name="T8" fmla="*/ 2327 w 2329"/>
                <a:gd name="T9" fmla="*/ 85 h 265"/>
                <a:gd name="T10" fmla="*/ 2223 w 2329"/>
                <a:gd name="T11" fmla="*/ 58 h 265"/>
                <a:gd name="T12" fmla="*/ 2223 w 2329"/>
                <a:gd name="T13" fmla="*/ 99 h 265"/>
                <a:gd name="T14" fmla="*/ 1848 w 2329"/>
                <a:gd name="T15" fmla="*/ 133 h 265"/>
                <a:gd name="T16" fmla="*/ 1580 w 2329"/>
                <a:gd name="T17" fmla="*/ 133 h 265"/>
                <a:gd name="T18" fmla="*/ 1848 w 2329"/>
                <a:gd name="T19" fmla="*/ 133 h 265"/>
                <a:gd name="T20" fmla="*/ 1714 w 2329"/>
                <a:gd name="T21" fmla="*/ 59 h 265"/>
                <a:gd name="T22" fmla="*/ 1714 w 2329"/>
                <a:gd name="T23" fmla="*/ 206 h 265"/>
                <a:gd name="T24" fmla="*/ 1970 w 2329"/>
                <a:gd name="T25" fmla="*/ 172 h 265"/>
                <a:gd name="T26" fmla="*/ 1951 w 2329"/>
                <a:gd name="T27" fmla="*/ 261 h 265"/>
                <a:gd name="T28" fmla="*/ 1888 w 2329"/>
                <a:gd name="T29" fmla="*/ 4 h 265"/>
                <a:gd name="T30" fmla="*/ 2090 w 2329"/>
                <a:gd name="T31" fmla="*/ 90 h 265"/>
                <a:gd name="T32" fmla="*/ 2107 w 2329"/>
                <a:gd name="T33" fmla="*/ 261 h 265"/>
                <a:gd name="T34" fmla="*/ 1970 w 2329"/>
                <a:gd name="T35" fmla="*/ 172 h 265"/>
                <a:gd name="T36" fmla="*/ 1951 w 2329"/>
                <a:gd name="T37" fmla="*/ 64 h 265"/>
                <a:gd name="T38" fmla="*/ 1996 w 2329"/>
                <a:gd name="T39" fmla="*/ 117 h 265"/>
                <a:gd name="T40" fmla="*/ 1996 w 2329"/>
                <a:gd name="T41" fmla="*/ 64 h 265"/>
                <a:gd name="T42" fmla="*/ 432 w 2329"/>
                <a:gd name="T43" fmla="*/ 265 h 265"/>
                <a:gd name="T44" fmla="*/ 432 w 2329"/>
                <a:gd name="T45" fmla="*/ 0 h 265"/>
                <a:gd name="T46" fmla="*/ 361 w 2329"/>
                <a:gd name="T47" fmla="*/ 133 h 265"/>
                <a:gd name="T48" fmla="*/ 503 w 2329"/>
                <a:gd name="T49" fmla="*/ 133 h 265"/>
                <a:gd name="T50" fmla="*/ 361 w 2329"/>
                <a:gd name="T51" fmla="*/ 133 h 265"/>
                <a:gd name="T52" fmla="*/ 1542 w 2329"/>
                <a:gd name="T53" fmla="*/ 261 h 265"/>
                <a:gd name="T54" fmla="*/ 1375 w 2329"/>
                <a:gd name="T55" fmla="*/ 99 h 265"/>
                <a:gd name="T56" fmla="*/ 1380 w 2329"/>
                <a:gd name="T57" fmla="*/ 261 h 265"/>
                <a:gd name="T58" fmla="*/ 1318 w 2329"/>
                <a:gd name="T59" fmla="*/ 4 h 265"/>
                <a:gd name="T60" fmla="*/ 1485 w 2329"/>
                <a:gd name="T61" fmla="*/ 166 h 265"/>
                <a:gd name="T62" fmla="*/ 1480 w 2329"/>
                <a:gd name="T63" fmla="*/ 4 h 265"/>
                <a:gd name="T64" fmla="*/ 1149 w 2329"/>
                <a:gd name="T65" fmla="*/ 172 h 265"/>
                <a:gd name="T66" fmla="*/ 1130 w 2329"/>
                <a:gd name="T67" fmla="*/ 261 h 265"/>
                <a:gd name="T68" fmla="*/ 1067 w 2329"/>
                <a:gd name="T69" fmla="*/ 4 h 265"/>
                <a:gd name="T70" fmla="*/ 1269 w 2329"/>
                <a:gd name="T71" fmla="*/ 90 h 265"/>
                <a:gd name="T72" fmla="*/ 1286 w 2329"/>
                <a:gd name="T73" fmla="*/ 261 h 265"/>
                <a:gd name="T74" fmla="*/ 1149 w 2329"/>
                <a:gd name="T75" fmla="*/ 172 h 265"/>
                <a:gd name="T76" fmla="*/ 1130 w 2329"/>
                <a:gd name="T77" fmla="*/ 64 h 265"/>
                <a:gd name="T78" fmla="*/ 1175 w 2329"/>
                <a:gd name="T79" fmla="*/ 117 h 265"/>
                <a:gd name="T80" fmla="*/ 1175 w 2329"/>
                <a:gd name="T81" fmla="*/ 64 h 265"/>
                <a:gd name="T82" fmla="*/ 911 w 2329"/>
                <a:gd name="T83" fmla="*/ 102 h 265"/>
                <a:gd name="T84" fmla="*/ 1015 w 2329"/>
                <a:gd name="T85" fmla="*/ 161 h 265"/>
                <a:gd name="T86" fmla="*/ 911 w 2329"/>
                <a:gd name="T87" fmla="*/ 201 h 265"/>
                <a:gd name="T88" fmla="*/ 1026 w 2329"/>
                <a:gd name="T89" fmla="*/ 261 h 265"/>
                <a:gd name="T90" fmla="*/ 849 w 2329"/>
                <a:gd name="T91" fmla="*/ 4 h 265"/>
                <a:gd name="T92" fmla="*/ 1026 w 2329"/>
                <a:gd name="T93" fmla="*/ 64 h 265"/>
                <a:gd name="T94" fmla="*/ 815 w 2329"/>
                <a:gd name="T95" fmla="*/ 4 h 265"/>
                <a:gd name="T96" fmla="*/ 655 w 2329"/>
                <a:gd name="T97" fmla="*/ 261 h 265"/>
                <a:gd name="T98" fmla="*/ 641 w 2329"/>
                <a:gd name="T99" fmla="*/ 4 h 265"/>
                <a:gd name="T100" fmla="*/ 749 w 2329"/>
                <a:gd name="T101" fmla="*/ 4 h 265"/>
                <a:gd name="T102" fmla="*/ 260 w 2329"/>
                <a:gd name="T103" fmla="*/ 119 h 265"/>
                <a:gd name="T104" fmla="*/ 207 w 2329"/>
                <a:gd name="T105" fmla="*/ 261 h 265"/>
                <a:gd name="T106" fmla="*/ 127 w 2329"/>
                <a:gd name="T107" fmla="*/ 265 h 265"/>
                <a:gd name="T108" fmla="*/ 133 w 2329"/>
                <a:gd name="T109" fmla="*/ 0 h 265"/>
                <a:gd name="T110" fmla="*/ 191 w 2329"/>
                <a:gd name="T111" fmla="*/ 92 h 265"/>
                <a:gd name="T112" fmla="*/ 63 w 2329"/>
                <a:gd name="T113" fmla="*/ 134 h 265"/>
                <a:gd name="T114" fmla="*/ 194 w 2329"/>
                <a:gd name="T115" fmla="*/ 171 h 265"/>
                <a:gd name="T116" fmla="*/ 118 w 2329"/>
                <a:gd name="T117" fmla="*/ 11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29" h="265">
                  <a:moveTo>
                    <a:pt x="2329" y="183"/>
                  </a:moveTo>
                  <a:cubicBezTo>
                    <a:pt x="2329" y="246"/>
                    <a:pt x="2271" y="265"/>
                    <a:pt x="2230" y="265"/>
                  </a:cubicBezTo>
                  <a:cubicBezTo>
                    <a:pt x="2152" y="265"/>
                    <a:pt x="2122" y="220"/>
                    <a:pt x="2117" y="176"/>
                  </a:cubicBezTo>
                  <a:cubicBezTo>
                    <a:pt x="2180" y="176"/>
                    <a:pt x="2180" y="176"/>
                    <a:pt x="2180" y="176"/>
                  </a:cubicBezTo>
                  <a:cubicBezTo>
                    <a:pt x="2186" y="197"/>
                    <a:pt x="2197" y="207"/>
                    <a:pt x="2230" y="207"/>
                  </a:cubicBezTo>
                  <a:cubicBezTo>
                    <a:pt x="2255" y="207"/>
                    <a:pt x="2267" y="199"/>
                    <a:pt x="2267" y="186"/>
                  </a:cubicBezTo>
                  <a:cubicBezTo>
                    <a:pt x="2267" y="171"/>
                    <a:pt x="2251" y="170"/>
                    <a:pt x="2208" y="160"/>
                  </a:cubicBezTo>
                  <a:cubicBezTo>
                    <a:pt x="2167" y="152"/>
                    <a:pt x="2124" y="136"/>
                    <a:pt x="2124" y="83"/>
                  </a:cubicBezTo>
                  <a:cubicBezTo>
                    <a:pt x="2124" y="27"/>
                    <a:pt x="2174" y="0"/>
                    <a:pt x="2223" y="0"/>
                  </a:cubicBezTo>
                  <a:cubicBezTo>
                    <a:pt x="2295" y="0"/>
                    <a:pt x="2323" y="40"/>
                    <a:pt x="2327" y="85"/>
                  </a:cubicBezTo>
                  <a:cubicBezTo>
                    <a:pt x="2264" y="85"/>
                    <a:pt x="2264" y="85"/>
                    <a:pt x="2264" y="85"/>
                  </a:cubicBezTo>
                  <a:cubicBezTo>
                    <a:pt x="2260" y="70"/>
                    <a:pt x="2252" y="58"/>
                    <a:pt x="2223" y="58"/>
                  </a:cubicBezTo>
                  <a:cubicBezTo>
                    <a:pt x="2195" y="58"/>
                    <a:pt x="2186" y="69"/>
                    <a:pt x="2186" y="80"/>
                  </a:cubicBezTo>
                  <a:cubicBezTo>
                    <a:pt x="2186" y="92"/>
                    <a:pt x="2198" y="94"/>
                    <a:pt x="2223" y="99"/>
                  </a:cubicBezTo>
                  <a:cubicBezTo>
                    <a:pt x="2295" y="115"/>
                    <a:pt x="2329" y="131"/>
                    <a:pt x="2329" y="183"/>
                  </a:cubicBezTo>
                  <a:moveTo>
                    <a:pt x="1848" y="133"/>
                  </a:moveTo>
                  <a:cubicBezTo>
                    <a:pt x="1848" y="57"/>
                    <a:pt x="1790" y="0"/>
                    <a:pt x="1714" y="0"/>
                  </a:cubicBezTo>
                  <a:cubicBezTo>
                    <a:pt x="1638" y="0"/>
                    <a:pt x="1580" y="57"/>
                    <a:pt x="1580" y="133"/>
                  </a:cubicBezTo>
                  <a:cubicBezTo>
                    <a:pt x="1580" y="208"/>
                    <a:pt x="1638" y="265"/>
                    <a:pt x="1714" y="265"/>
                  </a:cubicBezTo>
                  <a:cubicBezTo>
                    <a:pt x="1790" y="265"/>
                    <a:pt x="1848" y="208"/>
                    <a:pt x="1848" y="133"/>
                  </a:cubicBezTo>
                  <a:moveTo>
                    <a:pt x="1643" y="133"/>
                  </a:moveTo>
                  <a:cubicBezTo>
                    <a:pt x="1643" y="90"/>
                    <a:pt x="1673" y="59"/>
                    <a:pt x="1714" y="59"/>
                  </a:cubicBezTo>
                  <a:cubicBezTo>
                    <a:pt x="1755" y="59"/>
                    <a:pt x="1785" y="90"/>
                    <a:pt x="1785" y="133"/>
                  </a:cubicBezTo>
                  <a:cubicBezTo>
                    <a:pt x="1785" y="175"/>
                    <a:pt x="1755" y="206"/>
                    <a:pt x="1714" y="206"/>
                  </a:cubicBezTo>
                  <a:cubicBezTo>
                    <a:pt x="1673" y="206"/>
                    <a:pt x="1643" y="175"/>
                    <a:pt x="1643" y="133"/>
                  </a:cubicBezTo>
                  <a:moveTo>
                    <a:pt x="1970" y="172"/>
                  </a:moveTo>
                  <a:cubicBezTo>
                    <a:pt x="1951" y="172"/>
                    <a:pt x="1951" y="172"/>
                    <a:pt x="1951" y="172"/>
                  </a:cubicBezTo>
                  <a:cubicBezTo>
                    <a:pt x="1951" y="261"/>
                    <a:pt x="1951" y="261"/>
                    <a:pt x="1951" y="261"/>
                  </a:cubicBezTo>
                  <a:cubicBezTo>
                    <a:pt x="1888" y="261"/>
                    <a:pt x="1888" y="261"/>
                    <a:pt x="1888" y="261"/>
                  </a:cubicBezTo>
                  <a:cubicBezTo>
                    <a:pt x="1888" y="4"/>
                    <a:pt x="1888" y="4"/>
                    <a:pt x="1888" y="4"/>
                  </a:cubicBezTo>
                  <a:cubicBezTo>
                    <a:pt x="2003" y="4"/>
                    <a:pt x="2003" y="4"/>
                    <a:pt x="2003" y="4"/>
                  </a:cubicBezTo>
                  <a:cubicBezTo>
                    <a:pt x="2057" y="4"/>
                    <a:pt x="2090" y="37"/>
                    <a:pt x="2090" y="90"/>
                  </a:cubicBezTo>
                  <a:cubicBezTo>
                    <a:pt x="2090" y="131"/>
                    <a:pt x="2071" y="156"/>
                    <a:pt x="2039" y="166"/>
                  </a:cubicBezTo>
                  <a:cubicBezTo>
                    <a:pt x="2107" y="261"/>
                    <a:pt x="2107" y="261"/>
                    <a:pt x="2107" y="261"/>
                  </a:cubicBezTo>
                  <a:cubicBezTo>
                    <a:pt x="2030" y="261"/>
                    <a:pt x="2030" y="261"/>
                    <a:pt x="2030" y="261"/>
                  </a:cubicBezTo>
                  <a:lnTo>
                    <a:pt x="1970" y="172"/>
                  </a:lnTo>
                  <a:close/>
                  <a:moveTo>
                    <a:pt x="1996" y="64"/>
                  </a:moveTo>
                  <a:cubicBezTo>
                    <a:pt x="1951" y="64"/>
                    <a:pt x="1951" y="64"/>
                    <a:pt x="1951" y="64"/>
                  </a:cubicBezTo>
                  <a:cubicBezTo>
                    <a:pt x="1951" y="117"/>
                    <a:pt x="1951" y="117"/>
                    <a:pt x="1951" y="117"/>
                  </a:cubicBezTo>
                  <a:cubicBezTo>
                    <a:pt x="1996" y="117"/>
                    <a:pt x="1996" y="117"/>
                    <a:pt x="1996" y="117"/>
                  </a:cubicBezTo>
                  <a:cubicBezTo>
                    <a:pt x="2017" y="117"/>
                    <a:pt x="2027" y="108"/>
                    <a:pt x="2027" y="91"/>
                  </a:cubicBezTo>
                  <a:cubicBezTo>
                    <a:pt x="2027" y="73"/>
                    <a:pt x="2016" y="64"/>
                    <a:pt x="1996" y="64"/>
                  </a:cubicBezTo>
                  <a:moveTo>
                    <a:pt x="566" y="133"/>
                  </a:moveTo>
                  <a:cubicBezTo>
                    <a:pt x="566" y="208"/>
                    <a:pt x="508" y="265"/>
                    <a:pt x="432" y="265"/>
                  </a:cubicBezTo>
                  <a:cubicBezTo>
                    <a:pt x="357" y="265"/>
                    <a:pt x="298" y="208"/>
                    <a:pt x="298" y="133"/>
                  </a:cubicBezTo>
                  <a:cubicBezTo>
                    <a:pt x="298" y="57"/>
                    <a:pt x="357" y="0"/>
                    <a:pt x="432" y="0"/>
                  </a:cubicBezTo>
                  <a:cubicBezTo>
                    <a:pt x="508" y="0"/>
                    <a:pt x="566" y="57"/>
                    <a:pt x="566" y="133"/>
                  </a:cubicBezTo>
                  <a:moveTo>
                    <a:pt x="361" y="133"/>
                  </a:moveTo>
                  <a:cubicBezTo>
                    <a:pt x="361" y="175"/>
                    <a:pt x="391" y="206"/>
                    <a:pt x="432" y="206"/>
                  </a:cubicBezTo>
                  <a:cubicBezTo>
                    <a:pt x="473" y="206"/>
                    <a:pt x="503" y="175"/>
                    <a:pt x="503" y="133"/>
                  </a:cubicBezTo>
                  <a:cubicBezTo>
                    <a:pt x="503" y="90"/>
                    <a:pt x="473" y="59"/>
                    <a:pt x="432" y="59"/>
                  </a:cubicBezTo>
                  <a:cubicBezTo>
                    <a:pt x="391" y="59"/>
                    <a:pt x="361" y="90"/>
                    <a:pt x="361" y="133"/>
                  </a:cubicBezTo>
                  <a:moveTo>
                    <a:pt x="1542" y="4"/>
                  </a:moveTo>
                  <a:cubicBezTo>
                    <a:pt x="1542" y="261"/>
                    <a:pt x="1542" y="261"/>
                    <a:pt x="1542" y="261"/>
                  </a:cubicBezTo>
                  <a:cubicBezTo>
                    <a:pt x="1472" y="261"/>
                    <a:pt x="1472" y="261"/>
                    <a:pt x="1472" y="261"/>
                  </a:cubicBezTo>
                  <a:cubicBezTo>
                    <a:pt x="1375" y="99"/>
                    <a:pt x="1375" y="99"/>
                    <a:pt x="1375" y="99"/>
                  </a:cubicBezTo>
                  <a:cubicBezTo>
                    <a:pt x="1380" y="153"/>
                    <a:pt x="1380" y="153"/>
                    <a:pt x="1380" y="153"/>
                  </a:cubicBezTo>
                  <a:cubicBezTo>
                    <a:pt x="1380" y="261"/>
                    <a:pt x="1380" y="261"/>
                    <a:pt x="1380" y="261"/>
                  </a:cubicBezTo>
                  <a:cubicBezTo>
                    <a:pt x="1318" y="261"/>
                    <a:pt x="1318" y="261"/>
                    <a:pt x="1318" y="261"/>
                  </a:cubicBezTo>
                  <a:cubicBezTo>
                    <a:pt x="1318" y="4"/>
                    <a:pt x="1318" y="4"/>
                    <a:pt x="1318" y="4"/>
                  </a:cubicBezTo>
                  <a:cubicBezTo>
                    <a:pt x="1389" y="4"/>
                    <a:pt x="1389" y="4"/>
                    <a:pt x="1389" y="4"/>
                  </a:cubicBezTo>
                  <a:cubicBezTo>
                    <a:pt x="1485" y="166"/>
                    <a:pt x="1485" y="166"/>
                    <a:pt x="1485" y="166"/>
                  </a:cubicBezTo>
                  <a:cubicBezTo>
                    <a:pt x="1480" y="112"/>
                    <a:pt x="1480" y="112"/>
                    <a:pt x="1480" y="112"/>
                  </a:cubicBezTo>
                  <a:cubicBezTo>
                    <a:pt x="1480" y="4"/>
                    <a:pt x="1480" y="4"/>
                    <a:pt x="1480" y="4"/>
                  </a:cubicBezTo>
                  <a:lnTo>
                    <a:pt x="1542" y="4"/>
                  </a:lnTo>
                  <a:close/>
                  <a:moveTo>
                    <a:pt x="1149" y="172"/>
                  </a:moveTo>
                  <a:cubicBezTo>
                    <a:pt x="1130" y="172"/>
                    <a:pt x="1130" y="172"/>
                    <a:pt x="1130" y="172"/>
                  </a:cubicBezTo>
                  <a:cubicBezTo>
                    <a:pt x="1130" y="261"/>
                    <a:pt x="1130" y="261"/>
                    <a:pt x="1130" y="261"/>
                  </a:cubicBezTo>
                  <a:cubicBezTo>
                    <a:pt x="1067" y="261"/>
                    <a:pt x="1067" y="261"/>
                    <a:pt x="1067" y="261"/>
                  </a:cubicBezTo>
                  <a:cubicBezTo>
                    <a:pt x="1067" y="4"/>
                    <a:pt x="1067" y="4"/>
                    <a:pt x="1067" y="4"/>
                  </a:cubicBezTo>
                  <a:cubicBezTo>
                    <a:pt x="1182" y="4"/>
                    <a:pt x="1182" y="4"/>
                    <a:pt x="1182" y="4"/>
                  </a:cubicBezTo>
                  <a:cubicBezTo>
                    <a:pt x="1236" y="4"/>
                    <a:pt x="1269" y="37"/>
                    <a:pt x="1269" y="90"/>
                  </a:cubicBezTo>
                  <a:cubicBezTo>
                    <a:pt x="1269" y="131"/>
                    <a:pt x="1250" y="156"/>
                    <a:pt x="1218" y="166"/>
                  </a:cubicBezTo>
                  <a:cubicBezTo>
                    <a:pt x="1286" y="261"/>
                    <a:pt x="1286" y="261"/>
                    <a:pt x="1286" y="261"/>
                  </a:cubicBezTo>
                  <a:cubicBezTo>
                    <a:pt x="1209" y="261"/>
                    <a:pt x="1209" y="261"/>
                    <a:pt x="1209" y="261"/>
                  </a:cubicBezTo>
                  <a:lnTo>
                    <a:pt x="1149" y="172"/>
                  </a:lnTo>
                  <a:close/>
                  <a:moveTo>
                    <a:pt x="1175" y="64"/>
                  </a:moveTo>
                  <a:cubicBezTo>
                    <a:pt x="1130" y="64"/>
                    <a:pt x="1130" y="64"/>
                    <a:pt x="1130" y="64"/>
                  </a:cubicBezTo>
                  <a:cubicBezTo>
                    <a:pt x="1130" y="117"/>
                    <a:pt x="1130" y="117"/>
                    <a:pt x="1130" y="117"/>
                  </a:cubicBezTo>
                  <a:cubicBezTo>
                    <a:pt x="1175" y="117"/>
                    <a:pt x="1175" y="117"/>
                    <a:pt x="1175" y="117"/>
                  </a:cubicBezTo>
                  <a:cubicBezTo>
                    <a:pt x="1196" y="117"/>
                    <a:pt x="1206" y="108"/>
                    <a:pt x="1206" y="91"/>
                  </a:cubicBezTo>
                  <a:cubicBezTo>
                    <a:pt x="1206" y="73"/>
                    <a:pt x="1195" y="64"/>
                    <a:pt x="1175" y="64"/>
                  </a:cubicBezTo>
                  <a:moveTo>
                    <a:pt x="911" y="64"/>
                  </a:moveTo>
                  <a:cubicBezTo>
                    <a:pt x="911" y="102"/>
                    <a:pt x="911" y="102"/>
                    <a:pt x="911" y="102"/>
                  </a:cubicBezTo>
                  <a:cubicBezTo>
                    <a:pt x="1015" y="102"/>
                    <a:pt x="1015" y="102"/>
                    <a:pt x="1015" y="102"/>
                  </a:cubicBezTo>
                  <a:cubicBezTo>
                    <a:pt x="1015" y="161"/>
                    <a:pt x="1015" y="161"/>
                    <a:pt x="1015" y="161"/>
                  </a:cubicBezTo>
                  <a:cubicBezTo>
                    <a:pt x="911" y="161"/>
                    <a:pt x="911" y="161"/>
                    <a:pt x="911" y="161"/>
                  </a:cubicBezTo>
                  <a:cubicBezTo>
                    <a:pt x="911" y="201"/>
                    <a:pt x="911" y="201"/>
                    <a:pt x="911" y="201"/>
                  </a:cubicBezTo>
                  <a:cubicBezTo>
                    <a:pt x="1026" y="201"/>
                    <a:pt x="1026" y="201"/>
                    <a:pt x="1026" y="201"/>
                  </a:cubicBezTo>
                  <a:cubicBezTo>
                    <a:pt x="1026" y="261"/>
                    <a:pt x="1026" y="261"/>
                    <a:pt x="1026" y="261"/>
                  </a:cubicBezTo>
                  <a:cubicBezTo>
                    <a:pt x="849" y="261"/>
                    <a:pt x="849" y="261"/>
                    <a:pt x="849" y="261"/>
                  </a:cubicBezTo>
                  <a:cubicBezTo>
                    <a:pt x="849" y="4"/>
                    <a:pt x="849" y="4"/>
                    <a:pt x="849" y="4"/>
                  </a:cubicBezTo>
                  <a:cubicBezTo>
                    <a:pt x="1026" y="4"/>
                    <a:pt x="1026" y="4"/>
                    <a:pt x="1026" y="4"/>
                  </a:cubicBezTo>
                  <a:cubicBezTo>
                    <a:pt x="1026" y="64"/>
                    <a:pt x="1026" y="64"/>
                    <a:pt x="1026" y="64"/>
                  </a:cubicBezTo>
                  <a:lnTo>
                    <a:pt x="911" y="64"/>
                  </a:lnTo>
                  <a:close/>
                  <a:moveTo>
                    <a:pt x="815" y="4"/>
                  </a:moveTo>
                  <a:cubicBezTo>
                    <a:pt x="734" y="261"/>
                    <a:pt x="734" y="261"/>
                    <a:pt x="734" y="261"/>
                  </a:cubicBezTo>
                  <a:cubicBezTo>
                    <a:pt x="655" y="261"/>
                    <a:pt x="655" y="261"/>
                    <a:pt x="655" y="261"/>
                  </a:cubicBezTo>
                  <a:cubicBezTo>
                    <a:pt x="575" y="4"/>
                    <a:pt x="575" y="4"/>
                    <a:pt x="575" y="4"/>
                  </a:cubicBezTo>
                  <a:cubicBezTo>
                    <a:pt x="641" y="4"/>
                    <a:pt x="641" y="4"/>
                    <a:pt x="641" y="4"/>
                  </a:cubicBezTo>
                  <a:cubicBezTo>
                    <a:pt x="695" y="185"/>
                    <a:pt x="695" y="185"/>
                    <a:pt x="695" y="185"/>
                  </a:cubicBezTo>
                  <a:cubicBezTo>
                    <a:pt x="749" y="4"/>
                    <a:pt x="749" y="4"/>
                    <a:pt x="749" y="4"/>
                  </a:cubicBezTo>
                  <a:lnTo>
                    <a:pt x="815" y="4"/>
                  </a:lnTo>
                  <a:close/>
                  <a:moveTo>
                    <a:pt x="260" y="119"/>
                  </a:moveTo>
                  <a:cubicBezTo>
                    <a:pt x="260" y="261"/>
                    <a:pt x="260" y="261"/>
                    <a:pt x="260" y="261"/>
                  </a:cubicBezTo>
                  <a:cubicBezTo>
                    <a:pt x="207" y="261"/>
                    <a:pt x="207" y="261"/>
                    <a:pt x="207" y="261"/>
                  </a:cubicBezTo>
                  <a:cubicBezTo>
                    <a:pt x="207" y="225"/>
                    <a:pt x="207" y="225"/>
                    <a:pt x="207" y="225"/>
                  </a:cubicBezTo>
                  <a:cubicBezTo>
                    <a:pt x="196" y="248"/>
                    <a:pt x="167" y="265"/>
                    <a:pt x="127" y="265"/>
                  </a:cubicBezTo>
                  <a:cubicBezTo>
                    <a:pt x="56" y="265"/>
                    <a:pt x="0" y="210"/>
                    <a:pt x="0" y="133"/>
                  </a:cubicBezTo>
                  <a:cubicBezTo>
                    <a:pt x="0" y="56"/>
                    <a:pt x="56" y="0"/>
                    <a:pt x="133" y="0"/>
                  </a:cubicBezTo>
                  <a:cubicBezTo>
                    <a:pt x="196" y="0"/>
                    <a:pt x="244" y="38"/>
                    <a:pt x="258" y="92"/>
                  </a:cubicBezTo>
                  <a:cubicBezTo>
                    <a:pt x="191" y="92"/>
                    <a:pt x="191" y="92"/>
                    <a:pt x="191" y="92"/>
                  </a:cubicBezTo>
                  <a:cubicBezTo>
                    <a:pt x="181" y="71"/>
                    <a:pt x="160" y="59"/>
                    <a:pt x="133" y="59"/>
                  </a:cubicBezTo>
                  <a:cubicBezTo>
                    <a:pt x="90" y="59"/>
                    <a:pt x="63" y="89"/>
                    <a:pt x="63" y="134"/>
                  </a:cubicBezTo>
                  <a:cubicBezTo>
                    <a:pt x="63" y="175"/>
                    <a:pt x="86" y="208"/>
                    <a:pt x="131" y="208"/>
                  </a:cubicBezTo>
                  <a:cubicBezTo>
                    <a:pt x="160" y="208"/>
                    <a:pt x="184" y="196"/>
                    <a:pt x="194" y="171"/>
                  </a:cubicBezTo>
                  <a:cubicBezTo>
                    <a:pt x="118" y="171"/>
                    <a:pt x="118" y="171"/>
                    <a:pt x="118" y="171"/>
                  </a:cubicBezTo>
                  <a:cubicBezTo>
                    <a:pt x="118" y="119"/>
                    <a:pt x="118" y="119"/>
                    <a:pt x="118" y="119"/>
                  </a:cubicBezTo>
                  <a:lnTo>
                    <a:pt x="260"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50"/>
            </a:p>
          </p:txBody>
        </p:sp>
        <p:sp>
          <p:nvSpPr>
            <p:cNvPr id="15" name="Freeform 13">
              <a:extLst>
                <a:ext uri="{FF2B5EF4-FFF2-40B4-BE49-F238E27FC236}">
                  <a16:creationId xmlns:a16="http://schemas.microsoft.com/office/drawing/2014/main" id="{A192B5FF-1C9B-4A06-B60F-583A4D6D5EDB}"/>
                </a:ext>
              </a:extLst>
            </p:cNvPr>
            <p:cNvSpPr>
              <a:spLocks noEditPoints="1"/>
            </p:cNvSpPr>
            <p:nvPr userDrawn="1"/>
          </p:nvSpPr>
          <p:spPr bwMode="auto">
            <a:xfrm>
              <a:off x="1981" y="2458"/>
              <a:ext cx="3395" cy="503"/>
            </a:xfrm>
            <a:custGeom>
              <a:avLst/>
              <a:gdLst>
                <a:gd name="T0" fmla="*/ 1690 w 1796"/>
                <a:gd name="T1" fmla="*/ 100 h 266"/>
                <a:gd name="T2" fmla="*/ 1690 w 1796"/>
                <a:gd name="T3" fmla="*/ 58 h 266"/>
                <a:gd name="T4" fmla="*/ 1794 w 1796"/>
                <a:gd name="T5" fmla="*/ 85 h 266"/>
                <a:gd name="T6" fmla="*/ 1591 w 1796"/>
                <a:gd name="T7" fmla="*/ 84 h 266"/>
                <a:gd name="T8" fmla="*/ 1734 w 1796"/>
                <a:gd name="T9" fmla="*/ 186 h 266"/>
                <a:gd name="T10" fmla="*/ 1647 w 1796"/>
                <a:gd name="T11" fmla="*/ 177 h 266"/>
                <a:gd name="T12" fmla="*/ 1697 w 1796"/>
                <a:gd name="T13" fmla="*/ 266 h 266"/>
                <a:gd name="T14" fmla="*/ 1398 w 1796"/>
                <a:gd name="T15" fmla="*/ 5 h 266"/>
                <a:gd name="T16" fmla="*/ 1564 w 1796"/>
                <a:gd name="T17" fmla="*/ 261 h 266"/>
                <a:gd name="T18" fmla="*/ 1460 w 1796"/>
                <a:gd name="T19" fmla="*/ 202 h 266"/>
                <a:gd name="T20" fmla="*/ 1398 w 1796"/>
                <a:gd name="T21" fmla="*/ 5 h 266"/>
                <a:gd name="T22" fmla="*/ 1225 w 1796"/>
                <a:gd name="T23" fmla="*/ 0 h 266"/>
                <a:gd name="T24" fmla="*/ 1225 w 1796"/>
                <a:gd name="T25" fmla="*/ 266 h 266"/>
                <a:gd name="T26" fmla="*/ 1154 w 1796"/>
                <a:gd name="T27" fmla="*/ 133 h 266"/>
                <a:gd name="T28" fmla="*/ 1296 w 1796"/>
                <a:gd name="T29" fmla="*/ 133 h 266"/>
                <a:gd name="T30" fmla="*/ 1154 w 1796"/>
                <a:gd name="T31" fmla="*/ 133 h 266"/>
                <a:gd name="T32" fmla="*/ 930 w 1796"/>
                <a:gd name="T33" fmla="*/ 0 h 266"/>
                <a:gd name="T34" fmla="*/ 930 w 1796"/>
                <a:gd name="T35" fmla="*/ 266 h 266"/>
                <a:gd name="T36" fmla="*/ 859 w 1796"/>
                <a:gd name="T37" fmla="*/ 133 h 266"/>
                <a:gd name="T38" fmla="*/ 1001 w 1796"/>
                <a:gd name="T39" fmla="*/ 133 h 266"/>
                <a:gd name="T40" fmla="*/ 859 w 1796"/>
                <a:gd name="T41" fmla="*/ 133 h 266"/>
                <a:gd name="T42" fmla="*/ 695 w 1796"/>
                <a:gd name="T43" fmla="*/ 101 h 266"/>
                <a:gd name="T44" fmla="*/ 597 w 1796"/>
                <a:gd name="T45" fmla="*/ 5 h 266"/>
                <a:gd name="T46" fmla="*/ 534 w 1796"/>
                <a:gd name="T47" fmla="*/ 261 h 266"/>
                <a:gd name="T48" fmla="*/ 597 w 1796"/>
                <a:gd name="T49" fmla="*/ 160 h 266"/>
                <a:gd name="T50" fmla="*/ 695 w 1796"/>
                <a:gd name="T51" fmla="*/ 261 h 266"/>
                <a:gd name="T52" fmla="*/ 757 w 1796"/>
                <a:gd name="T53" fmla="*/ 5 h 266"/>
                <a:gd name="T54" fmla="*/ 240 w 1796"/>
                <a:gd name="T55" fmla="*/ 133 h 266"/>
                <a:gd name="T56" fmla="*/ 498 w 1796"/>
                <a:gd name="T57" fmla="*/ 171 h 266"/>
                <a:gd name="T58" fmla="*/ 373 w 1796"/>
                <a:gd name="T59" fmla="*/ 207 h 266"/>
                <a:gd name="T60" fmla="*/ 373 w 1796"/>
                <a:gd name="T61" fmla="*/ 59 h 266"/>
                <a:gd name="T62" fmla="*/ 498 w 1796"/>
                <a:gd name="T63" fmla="*/ 95 h 266"/>
                <a:gd name="T64" fmla="*/ 240 w 1796"/>
                <a:gd name="T65" fmla="*/ 133 h 266"/>
                <a:gd name="T66" fmla="*/ 114 w 1796"/>
                <a:gd name="T67" fmla="*/ 266 h 266"/>
                <a:gd name="T68" fmla="*/ 63 w 1796"/>
                <a:gd name="T69" fmla="*/ 177 h 266"/>
                <a:gd name="T70" fmla="*/ 150 w 1796"/>
                <a:gd name="T71" fmla="*/ 186 h 266"/>
                <a:gd name="T72" fmla="*/ 7 w 1796"/>
                <a:gd name="T73" fmla="*/ 84 h 266"/>
                <a:gd name="T74" fmla="*/ 210 w 1796"/>
                <a:gd name="T75" fmla="*/ 85 h 266"/>
                <a:gd name="T76" fmla="*/ 106 w 1796"/>
                <a:gd name="T77" fmla="*/ 58 h 266"/>
                <a:gd name="T78" fmla="*/ 107 w 1796"/>
                <a:gd name="T79" fmla="*/ 10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6" h="266">
                  <a:moveTo>
                    <a:pt x="1796" y="184"/>
                  </a:moveTo>
                  <a:cubicBezTo>
                    <a:pt x="1796" y="131"/>
                    <a:pt x="1762" y="115"/>
                    <a:pt x="1690" y="100"/>
                  </a:cubicBezTo>
                  <a:cubicBezTo>
                    <a:pt x="1665" y="94"/>
                    <a:pt x="1653" y="93"/>
                    <a:pt x="1653" y="81"/>
                  </a:cubicBezTo>
                  <a:cubicBezTo>
                    <a:pt x="1653" y="70"/>
                    <a:pt x="1662" y="58"/>
                    <a:pt x="1690" y="58"/>
                  </a:cubicBezTo>
                  <a:cubicBezTo>
                    <a:pt x="1719" y="58"/>
                    <a:pt x="1727" y="70"/>
                    <a:pt x="1731" y="85"/>
                  </a:cubicBezTo>
                  <a:cubicBezTo>
                    <a:pt x="1794" y="85"/>
                    <a:pt x="1794" y="85"/>
                    <a:pt x="1794" y="85"/>
                  </a:cubicBezTo>
                  <a:cubicBezTo>
                    <a:pt x="1790" y="41"/>
                    <a:pt x="1762" y="0"/>
                    <a:pt x="1690" y="0"/>
                  </a:cubicBezTo>
                  <a:cubicBezTo>
                    <a:pt x="1641" y="0"/>
                    <a:pt x="1591" y="27"/>
                    <a:pt x="1591" y="84"/>
                  </a:cubicBezTo>
                  <a:cubicBezTo>
                    <a:pt x="1591" y="137"/>
                    <a:pt x="1634" y="152"/>
                    <a:pt x="1675" y="161"/>
                  </a:cubicBezTo>
                  <a:cubicBezTo>
                    <a:pt x="1718" y="170"/>
                    <a:pt x="1734" y="171"/>
                    <a:pt x="1734" y="186"/>
                  </a:cubicBezTo>
                  <a:cubicBezTo>
                    <a:pt x="1734" y="200"/>
                    <a:pt x="1722" y="208"/>
                    <a:pt x="1697" y="208"/>
                  </a:cubicBezTo>
                  <a:cubicBezTo>
                    <a:pt x="1664" y="208"/>
                    <a:pt x="1653" y="198"/>
                    <a:pt x="1647" y="177"/>
                  </a:cubicBezTo>
                  <a:cubicBezTo>
                    <a:pt x="1584" y="177"/>
                    <a:pt x="1584" y="177"/>
                    <a:pt x="1584" y="177"/>
                  </a:cubicBezTo>
                  <a:cubicBezTo>
                    <a:pt x="1589" y="220"/>
                    <a:pt x="1619" y="266"/>
                    <a:pt x="1697" y="266"/>
                  </a:cubicBezTo>
                  <a:cubicBezTo>
                    <a:pt x="1738" y="266"/>
                    <a:pt x="1796" y="246"/>
                    <a:pt x="1796" y="184"/>
                  </a:cubicBezTo>
                  <a:moveTo>
                    <a:pt x="1398" y="5"/>
                  </a:moveTo>
                  <a:cubicBezTo>
                    <a:pt x="1398" y="261"/>
                    <a:pt x="1398" y="261"/>
                    <a:pt x="1398" y="261"/>
                  </a:cubicBezTo>
                  <a:cubicBezTo>
                    <a:pt x="1564" y="261"/>
                    <a:pt x="1564" y="261"/>
                    <a:pt x="1564" y="261"/>
                  </a:cubicBezTo>
                  <a:cubicBezTo>
                    <a:pt x="1564" y="202"/>
                    <a:pt x="1564" y="202"/>
                    <a:pt x="1564" y="202"/>
                  </a:cubicBezTo>
                  <a:cubicBezTo>
                    <a:pt x="1460" y="202"/>
                    <a:pt x="1460" y="202"/>
                    <a:pt x="1460" y="202"/>
                  </a:cubicBezTo>
                  <a:cubicBezTo>
                    <a:pt x="1460" y="5"/>
                    <a:pt x="1460" y="5"/>
                    <a:pt x="1460" y="5"/>
                  </a:cubicBezTo>
                  <a:lnTo>
                    <a:pt x="1398" y="5"/>
                  </a:lnTo>
                  <a:close/>
                  <a:moveTo>
                    <a:pt x="1359" y="133"/>
                  </a:moveTo>
                  <a:cubicBezTo>
                    <a:pt x="1359" y="58"/>
                    <a:pt x="1301" y="0"/>
                    <a:pt x="1225" y="0"/>
                  </a:cubicBezTo>
                  <a:cubicBezTo>
                    <a:pt x="1149" y="0"/>
                    <a:pt x="1091" y="58"/>
                    <a:pt x="1091" y="133"/>
                  </a:cubicBezTo>
                  <a:cubicBezTo>
                    <a:pt x="1091" y="209"/>
                    <a:pt x="1149" y="266"/>
                    <a:pt x="1225" y="266"/>
                  </a:cubicBezTo>
                  <a:cubicBezTo>
                    <a:pt x="1301" y="266"/>
                    <a:pt x="1359" y="209"/>
                    <a:pt x="1359" y="133"/>
                  </a:cubicBezTo>
                  <a:moveTo>
                    <a:pt x="1154" y="133"/>
                  </a:moveTo>
                  <a:cubicBezTo>
                    <a:pt x="1154" y="90"/>
                    <a:pt x="1184" y="59"/>
                    <a:pt x="1225" y="59"/>
                  </a:cubicBezTo>
                  <a:cubicBezTo>
                    <a:pt x="1266" y="59"/>
                    <a:pt x="1296" y="90"/>
                    <a:pt x="1296" y="133"/>
                  </a:cubicBezTo>
                  <a:cubicBezTo>
                    <a:pt x="1296" y="176"/>
                    <a:pt x="1266" y="207"/>
                    <a:pt x="1225" y="207"/>
                  </a:cubicBezTo>
                  <a:cubicBezTo>
                    <a:pt x="1184" y="207"/>
                    <a:pt x="1154" y="176"/>
                    <a:pt x="1154" y="133"/>
                  </a:cubicBezTo>
                  <a:moveTo>
                    <a:pt x="1064" y="133"/>
                  </a:moveTo>
                  <a:cubicBezTo>
                    <a:pt x="1064" y="58"/>
                    <a:pt x="1006" y="0"/>
                    <a:pt x="930" y="0"/>
                  </a:cubicBezTo>
                  <a:cubicBezTo>
                    <a:pt x="854" y="0"/>
                    <a:pt x="796" y="58"/>
                    <a:pt x="796" y="133"/>
                  </a:cubicBezTo>
                  <a:cubicBezTo>
                    <a:pt x="796" y="209"/>
                    <a:pt x="854" y="266"/>
                    <a:pt x="930" y="266"/>
                  </a:cubicBezTo>
                  <a:cubicBezTo>
                    <a:pt x="1006" y="266"/>
                    <a:pt x="1064" y="209"/>
                    <a:pt x="1064" y="133"/>
                  </a:cubicBezTo>
                  <a:moveTo>
                    <a:pt x="859" y="133"/>
                  </a:moveTo>
                  <a:cubicBezTo>
                    <a:pt x="859" y="90"/>
                    <a:pt x="889" y="59"/>
                    <a:pt x="930" y="59"/>
                  </a:cubicBezTo>
                  <a:cubicBezTo>
                    <a:pt x="971" y="59"/>
                    <a:pt x="1001" y="90"/>
                    <a:pt x="1001" y="133"/>
                  </a:cubicBezTo>
                  <a:cubicBezTo>
                    <a:pt x="1001" y="176"/>
                    <a:pt x="971" y="207"/>
                    <a:pt x="930" y="207"/>
                  </a:cubicBezTo>
                  <a:cubicBezTo>
                    <a:pt x="889" y="207"/>
                    <a:pt x="859" y="176"/>
                    <a:pt x="859" y="133"/>
                  </a:cubicBezTo>
                  <a:moveTo>
                    <a:pt x="695" y="5"/>
                  </a:moveTo>
                  <a:cubicBezTo>
                    <a:pt x="695" y="101"/>
                    <a:pt x="695" y="101"/>
                    <a:pt x="695" y="101"/>
                  </a:cubicBezTo>
                  <a:cubicBezTo>
                    <a:pt x="597" y="101"/>
                    <a:pt x="597" y="101"/>
                    <a:pt x="597" y="101"/>
                  </a:cubicBezTo>
                  <a:cubicBezTo>
                    <a:pt x="597" y="5"/>
                    <a:pt x="597" y="5"/>
                    <a:pt x="597" y="5"/>
                  </a:cubicBezTo>
                  <a:cubicBezTo>
                    <a:pt x="534" y="5"/>
                    <a:pt x="534" y="5"/>
                    <a:pt x="534" y="5"/>
                  </a:cubicBezTo>
                  <a:cubicBezTo>
                    <a:pt x="534" y="261"/>
                    <a:pt x="534" y="261"/>
                    <a:pt x="534" y="261"/>
                  </a:cubicBezTo>
                  <a:cubicBezTo>
                    <a:pt x="597" y="261"/>
                    <a:pt x="597" y="261"/>
                    <a:pt x="597" y="261"/>
                  </a:cubicBezTo>
                  <a:cubicBezTo>
                    <a:pt x="597" y="160"/>
                    <a:pt x="597" y="160"/>
                    <a:pt x="597" y="160"/>
                  </a:cubicBezTo>
                  <a:cubicBezTo>
                    <a:pt x="695" y="160"/>
                    <a:pt x="695" y="160"/>
                    <a:pt x="695" y="160"/>
                  </a:cubicBezTo>
                  <a:cubicBezTo>
                    <a:pt x="695" y="261"/>
                    <a:pt x="695" y="261"/>
                    <a:pt x="695" y="261"/>
                  </a:cubicBezTo>
                  <a:cubicBezTo>
                    <a:pt x="757" y="261"/>
                    <a:pt x="757" y="261"/>
                    <a:pt x="757" y="261"/>
                  </a:cubicBezTo>
                  <a:cubicBezTo>
                    <a:pt x="757" y="5"/>
                    <a:pt x="757" y="5"/>
                    <a:pt x="757" y="5"/>
                  </a:cubicBezTo>
                  <a:lnTo>
                    <a:pt x="695" y="5"/>
                  </a:lnTo>
                  <a:close/>
                  <a:moveTo>
                    <a:pt x="240" y="133"/>
                  </a:moveTo>
                  <a:cubicBezTo>
                    <a:pt x="240" y="209"/>
                    <a:pt x="296" y="266"/>
                    <a:pt x="373" y="266"/>
                  </a:cubicBezTo>
                  <a:cubicBezTo>
                    <a:pt x="436" y="266"/>
                    <a:pt x="484" y="226"/>
                    <a:pt x="498" y="171"/>
                  </a:cubicBezTo>
                  <a:cubicBezTo>
                    <a:pt x="431" y="171"/>
                    <a:pt x="431" y="171"/>
                    <a:pt x="431" y="171"/>
                  </a:cubicBezTo>
                  <a:cubicBezTo>
                    <a:pt x="421" y="193"/>
                    <a:pt x="400" y="207"/>
                    <a:pt x="373" y="207"/>
                  </a:cubicBezTo>
                  <a:cubicBezTo>
                    <a:pt x="330" y="207"/>
                    <a:pt x="303" y="176"/>
                    <a:pt x="303" y="133"/>
                  </a:cubicBezTo>
                  <a:cubicBezTo>
                    <a:pt x="303" y="90"/>
                    <a:pt x="330" y="59"/>
                    <a:pt x="373" y="59"/>
                  </a:cubicBezTo>
                  <a:cubicBezTo>
                    <a:pt x="400" y="59"/>
                    <a:pt x="421" y="73"/>
                    <a:pt x="431" y="95"/>
                  </a:cubicBezTo>
                  <a:cubicBezTo>
                    <a:pt x="498" y="95"/>
                    <a:pt x="498" y="95"/>
                    <a:pt x="498" y="95"/>
                  </a:cubicBezTo>
                  <a:cubicBezTo>
                    <a:pt x="484" y="40"/>
                    <a:pt x="436" y="0"/>
                    <a:pt x="373" y="0"/>
                  </a:cubicBezTo>
                  <a:cubicBezTo>
                    <a:pt x="296" y="0"/>
                    <a:pt x="240" y="58"/>
                    <a:pt x="240" y="133"/>
                  </a:cubicBezTo>
                  <a:moveTo>
                    <a:pt x="212" y="184"/>
                  </a:moveTo>
                  <a:cubicBezTo>
                    <a:pt x="212" y="246"/>
                    <a:pt x="155" y="266"/>
                    <a:pt x="114" y="266"/>
                  </a:cubicBezTo>
                  <a:cubicBezTo>
                    <a:pt x="35" y="266"/>
                    <a:pt x="6" y="220"/>
                    <a:pt x="0" y="177"/>
                  </a:cubicBezTo>
                  <a:cubicBezTo>
                    <a:pt x="63" y="177"/>
                    <a:pt x="63" y="177"/>
                    <a:pt x="63" y="177"/>
                  </a:cubicBezTo>
                  <a:cubicBezTo>
                    <a:pt x="69" y="198"/>
                    <a:pt x="81" y="208"/>
                    <a:pt x="113" y="208"/>
                  </a:cubicBezTo>
                  <a:cubicBezTo>
                    <a:pt x="138" y="208"/>
                    <a:pt x="150" y="200"/>
                    <a:pt x="150" y="186"/>
                  </a:cubicBezTo>
                  <a:cubicBezTo>
                    <a:pt x="150" y="171"/>
                    <a:pt x="134" y="170"/>
                    <a:pt x="92" y="161"/>
                  </a:cubicBezTo>
                  <a:cubicBezTo>
                    <a:pt x="50" y="152"/>
                    <a:pt x="7" y="137"/>
                    <a:pt x="7" y="84"/>
                  </a:cubicBezTo>
                  <a:cubicBezTo>
                    <a:pt x="7" y="27"/>
                    <a:pt x="57" y="0"/>
                    <a:pt x="106" y="0"/>
                  </a:cubicBezTo>
                  <a:cubicBezTo>
                    <a:pt x="178" y="0"/>
                    <a:pt x="206" y="41"/>
                    <a:pt x="210" y="85"/>
                  </a:cubicBezTo>
                  <a:cubicBezTo>
                    <a:pt x="147" y="85"/>
                    <a:pt x="147" y="85"/>
                    <a:pt x="147" y="85"/>
                  </a:cubicBezTo>
                  <a:cubicBezTo>
                    <a:pt x="144" y="70"/>
                    <a:pt x="135" y="58"/>
                    <a:pt x="106" y="58"/>
                  </a:cubicBezTo>
                  <a:cubicBezTo>
                    <a:pt x="78" y="58"/>
                    <a:pt x="70" y="70"/>
                    <a:pt x="70" y="81"/>
                  </a:cubicBezTo>
                  <a:cubicBezTo>
                    <a:pt x="70" y="93"/>
                    <a:pt x="81" y="94"/>
                    <a:pt x="107" y="100"/>
                  </a:cubicBezTo>
                  <a:cubicBezTo>
                    <a:pt x="178" y="115"/>
                    <a:pt x="212" y="131"/>
                    <a:pt x="212" y="1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50"/>
            </a:p>
          </p:txBody>
        </p:sp>
      </p:grpSp>
    </p:spTree>
    <p:extLst>
      <p:ext uri="{BB962C8B-B14F-4D97-AF65-F5344CB8AC3E}">
        <p14:creationId xmlns:p14="http://schemas.microsoft.com/office/powerpoint/2010/main" val="644778620"/>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ve Image and Captio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0801D83-1EB3-44B7-B3EC-2AD927C8E7B7}"/>
              </a:ext>
            </a:extLst>
          </p:cNvPr>
          <p:cNvSpPr>
            <a:spLocks noGrp="1"/>
          </p:cNvSpPr>
          <p:nvPr>
            <p:ph type="dt" sz="half" idx="10"/>
          </p:nvPr>
        </p:nvSpPr>
        <p:spPr/>
        <p:txBody>
          <a:bodyPr/>
          <a:lstStyle/>
          <a:p>
            <a:fld id="{F2E3E0FF-F849-4150-8742-FF3926E84D98}" type="datetime1">
              <a:rPr lang="en-GB" smtClean="0"/>
              <a:t>05/12/2019</a:t>
            </a:fld>
            <a:endParaRPr lang="en-GB"/>
          </a:p>
        </p:txBody>
      </p:sp>
      <p:sp>
        <p:nvSpPr>
          <p:cNvPr id="4" name="Footer Placeholder 3">
            <a:extLst>
              <a:ext uri="{FF2B5EF4-FFF2-40B4-BE49-F238E27FC236}">
                <a16:creationId xmlns:a16="http://schemas.microsoft.com/office/drawing/2014/main" id="{AAF0F3FF-299C-4BA7-AAA2-B02900B597D0}"/>
              </a:ext>
            </a:extLst>
          </p:cNvPr>
          <p:cNvSpPr>
            <a:spLocks noGrp="1"/>
          </p:cNvSpPr>
          <p:nvPr>
            <p:ph type="ftr" sz="quarter" idx="11"/>
          </p:nvPr>
        </p:nvSpPr>
        <p:spPr/>
        <p:txBody>
          <a:bodyPr/>
          <a:lstStyle/>
          <a:p>
            <a:r>
              <a:rPr lang="en-GB" smtClean="0"/>
              <a:t>Governors for Schools Northedge Capital 060218</a:t>
            </a:r>
            <a:endParaRPr lang="en-GB" dirty="0"/>
          </a:p>
        </p:txBody>
      </p:sp>
      <p:sp>
        <p:nvSpPr>
          <p:cNvPr id="5" name="Slide Number Placeholder 4">
            <a:extLst>
              <a:ext uri="{FF2B5EF4-FFF2-40B4-BE49-F238E27FC236}">
                <a16:creationId xmlns:a16="http://schemas.microsoft.com/office/drawing/2014/main" id="{DCC89248-F728-4856-8339-06E4FCDDED57}"/>
              </a:ext>
            </a:extLst>
          </p:cNvPr>
          <p:cNvSpPr>
            <a:spLocks noGrp="1"/>
          </p:cNvSpPr>
          <p:nvPr>
            <p:ph type="sldNum" sz="quarter" idx="12"/>
          </p:nvPr>
        </p:nvSpPr>
        <p:spPr/>
        <p:txBody>
          <a:bodyPr/>
          <a:lstStyle/>
          <a:p>
            <a:fld id="{F6D32EFA-2FFB-462F-931D-0B4AC98C130E}" type="slidenum">
              <a:rPr lang="en-GB" smtClean="0"/>
              <a:pPr/>
              <a:t>‹#›</a:t>
            </a:fld>
            <a:endParaRPr lang="en-GB"/>
          </a:p>
        </p:txBody>
      </p:sp>
      <p:sp>
        <p:nvSpPr>
          <p:cNvPr id="8" name="Picture Placeholder 6">
            <a:extLst>
              <a:ext uri="{FF2B5EF4-FFF2-40B4-BE49-F238E27FC236}">
                <a16:creationId xmlns:a16="http://schemas.microsoft.com/office/drawing/2014/main" id="{D6CBAD51-A569-4769-B035-AE048235B1F4}"/>
              </a:ext>
            </a:extLst>
          </p:cNvPr>
          <p:cNvSpPr>
            <a:spLocks noGrp="1"/>
          </p:cNvSpPr>
          <p:nvPr>
            <p:ph type="pic" sz="quarter" idx="14"/>
          </p:nvPr>
        </p:nvSpPr>
        <p:spPr>
          <a:xfrm>
            <a:off x="6672412" y="0"/>
            <a:ext cx="3233588" cy="2937600"/>
          </a:xfrm>
          <a:solidFill>
            <a:schemeClr val="bg1">
              <a:lumMod val="85000"/>
            </a:schemeClr>
          </a:solidFill>
        </p:spPr>
        <p:txBody>
          <a:bodyPr/>
          <a:lstStyle/>
          <a:p>
            <a:r>
              <a:rPr lang="en-US" smtClean="0"/>
              <a:t>Click icon to add picture</a:t>
            </a:r>
            <a:endParaRPr lang="en-GB"/>
          </a:p>
        </p:txBody>
      </p:sp>
      <p:sp>
        <p:nvSpPr>
          <p:cNvPr id="10" name="Text Placeholder 9">
            <a:extLst>
              <a:ext uri="{FF2B5EF4-FFF2-40B4-BE49-F238E27FC236}">
                <a16:creationId xmlns:a16="http://schemas.microsoft.com/office/drawing/2014/main" id="{3940411A-E313-4D37-A755-3DB9951A1EB7}"/>
              </a:ext>
            </a:extLst>
          </p:cNvPr>
          <p:cNvSpPr>
            <a:spLocks noGrp="1"/>
          </p:cNvSpPr>
          <p:nvPr>
            <p:ph type="body" sz="quarter" idx="15"/>
          </p:nvPr>
        </p:nvSpPr>
        <p:spPr>
          <a:xfrm>
            <a:off x="6768450" y="3193201"/>
            <a:ext cx="2735764" cy="225186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Picture Placeholder 6">
            <a:extLst>
              <a:ext uri="{FF2B5EF4-FFF2-40B4-BE49-F238E27FC236}">
                <a16:creationId xmlns:a16="http://schemas.microsoft.com/office/drawing/2014/main" id="{372409C3-A717-4C46-A074-75B6F9136177}"/>
              </a:ext>
            </a:extLst>
          </p:cNvPr>
          <p:cNvSpPr>
            <a:spLocks noGrp="1"/>
          </p:cNvSpPr>
          <p:nvPr>
            <p:ph type="pic" sz="quarter" idx="16"/>
          </p:nvPr>
        </p:nvSpPr>
        <p:spPr>
          <a:xfrm>
            <a:off x="0" y="0"/>
            <a:ext cx="3233588" cy="2937600"/>
          </a:xfrm>
          <a:solidFill>
            <a:schemeClr val="bg1">
              <a:lumMod val="85000"/>
            </a:schemeClr>
          </a:solidFill>
        </p:spPr>
        <p:txBody>
          <a:bodyPr/>
          <a:lstStyle/>
          <a:p>
            <a:r>
              <a:rPr lang="en-US" smtClean="0"/>
              <a:t>Click icon to add picture</a:t>
            </a:r>
            <a:endParaRPr lang="en-GB"/>
          </a:p>
        </p:txBody>
      </p:sp>
      <p:sp>
        <p:nvSpPr>
          <p:cNvPr id="11" name="Picture Placeholder 6">
            <a:extLst>
              <a:ext uri="{FF2B5EF4-FFF2-40B4-BE49-F238E27FC236}">
                <a16:creationId xmlns:a16="http://schemas.microsoft.com/office/drawing/2014/main" id="{ECEA257B-DC1B-4E84-80DA-F494E879BA6B}"/>
              </a:ext>
            </a:extLst>
          </p:cNvPr>
          <p:cNvSpPr>
            <a:spLocks noGrp="1"/>
          </p:cNvSpPr>
          <p:nvPr>
            <p:ph type="pic" sz="quarter" idx="17"/>
          </p:nvPr>
        </p:nvSpPr>
        <p:spPr>
          <a:xfrm>
            <a:off x="0" y="3081407"/>
            <a:ext cx="3233588" cy="2937600"/>
          </a:xfrm>
          <a:solidFill>
            <a:schemeClr val="bg1">
              <a:lumMod val="85000"/>
            </a:schemeClr>
          </a:solidFill>
        </p:spPr>
        <p:txBody>
          <a:bodyPr/>
          <a:lstStyle/>
          <a:p>
            <a:r>
              <a:rPr lang="en-US" smtClean="0"/>
              <a:t>Click icon to add picture</a:t>
            </a:r>
            <a:endParaRPr lang="en-GB"/>
          </a:p>
        </p:txBody>
      </p:sp>
      <p:sp>
        <p:nvSpPr>
          <p:cNvPr id="12" name="Picture Placeholder 6">
            <a:extLst>
              <a:ext uri="{FF2B5EF4-FFF2-40B4-BE49-F238E27FC236}">
                <a16:creationId xmlns:a16="http://schemas.microsoft.com/office/drawing/2014/main" id="{D4744F1D-617E-4935-867F-24EE2D48417D}"/>
              </a:ext>
            </a:extLst>
          </p:cNvPr>
          <p:cNvSpPr>
            <a:spLocks noGrp="1"/>
          </p:cNvSpPr>
          <p:nvPr>
            <p:ph type="pic" sz="quarter" idx="18"/>
          </p:nvPr>
        </p:nvSpPr>
        <p:spPr>
          <a:xfrm>
            <a:off x="3336206" y="0"/>
            <a:ext cx="3233588" cy="2937600"/>
          </a:xfrm>
          <a:solidFill>
            <a:schemeClr val="bg1">
              <a:lumMod val="85000"/>
            </a:schemeClr>
          </a:solidFill>
        </p:spPr>
        <p:txBody>
          <a:bodyPr/>
          <a:lstStyle/>
          <a:p>
            <a:r>
              <a:rPr lang="en-US" smtClean="0"/>
              <a:t>Click icon to add picture</a:t>
            </a:r>
            <a:endParaRPr lang="en-GB"/>
          </a:p>
        </p:txBody>
      </p:sp>
      <p:sp>
        <p:nvSpPr>
          <p:cNvPr id="13" name="Picture Placeholder 6">
            <a:extLst>
              <a:ext uri="{FF2B5EF4-FFF2-40B4-BE49-F238E27FC236}">
                <a16:creationId xmlns:a16="http://schemas.microsoft.com/office/drawing/2014/main" id="{22539D9E-208E-4652-9CC1-7EBA3F5C2346}"/>
              </a:ext>
            </a:extLst>
          </p:cNvPr>
          <p:cNvSpPr>
            <a:spLocks noGrp="1"/>
          </p:cNvSpPr>
          <p:nvPr>
            <p:ph type="pic" sz="quarter" idx="19"/>
          </p:nvPr>
        </p:nvSpPr>
        <p:spPr>
          <a:xfrm>
            <a:off x="3336206" y="3081407"/>
            <a:ext cx="3233588" cy="2937600"/>
          </a:xfrm>
          <a:solidFill>
            <a:schemeClr val="bg1">
              <a:lumMod val="85000"/>
            </a:schemeClr>
          </a:solidFill>
        </p:spPr>
        <p:txBody>
          <a:bodyPr/>
          <a:lstStyle/>
          <a:p>
            <a:r>
              <a:rPr lang="en-US" smtClean="0"/>
              <a:t>Click icon to add picture</a:t>
            </a:r>
            <a:endParaRPr lang="en-GB"/>
          </a:p>
        </p:txBody>
      </p:sp>
      <p:grpSp>
        <p:nvGrpSpPr>
          <p:cNvPr id="14" name="Group 4">
            <a:extLst>
              <a:ext uri="{FF2B5EF4-FFF2-40B4-BE49-F238E27FC236}">
                <a16:creationId xmlns:a16="http://schemas.microsoft.com/office/drawing/2014/main" id="{D715BBD3-F017-467C-A998-BE24E63878B8}"/>
              </a:ext>
            </a:extLst>
          </p:cNvPr>
          <p:cNvGrpSpPr>
            <a:grpSpLocks noChangeAspect="1"/>
          </p:cNvGrpSpPr>
          <p:nvPr userDrawn="1"/>
        </p:nvGrpSpPr>
        <p:grpSpPr bwMode="auto">
          <a:xfrm>
            <a:off x="292633" y="289670"/>
            <a:ext cx="876600" cy="219996"/>
            <a:chOff x="973" y="1856"/>
            <a:chExt cx="4403" cy="1105"/>
          </a:xfrm>
          <a:solidFill>
            <a:schemeClr val="bg1"/>
          </a:solidFill>
        </p:grpSpPr>
        <p:sp>
          <p:nvSpPr>
            <p:cNvPr id="15" name="Freeform 9">
              <a:extLst>
                <a:ext uri="{FF2B5EF4-FFF2-40B4-BE49-F238E27FC236}">
                  <a16:creationId xmlns:a16="http://schemas.microsoft.com/office/drawing/2014/main" id="{CC84640C-5FEE-46B9-8407-F152878AF426}"/>
                </a:ext>
              </a:extLst>
            </p:cNvPr>
            <p:cNvSpPr>
              <a:spLocks/>
            </p:cNvSpPr>
            <p:nvPr userDrawn="1"/>
          </p:nvSpPr>
          <p:spPr bwMode="auto">
            <a:xfrm>
              <a:off x="988" y="2588"/>
              <a:ext cx="172" cy="246"/>
            </a:xfrm>
            <a:custGeom>
              <a:avLst/>
              <a:gdLst>
                <a:gd name="T0" fmla="*/ 0 w 172"/>
                <a:gd name="T1" fmla="*/ 246 h 246"/>
                <a:gd name="T2" fmla="*/ 64 w 172"/>
                <a:gd name="T3" fmla="*/ 246 h 246"/>
                <a:gd name="T4" fmla="*/ 64 w 172"/>
                <a:gd name="T5" fmla="*/ 155 h 246"/>
                <a:gd name="T6" fmla="*/ 163 w 172"/>
                <a:gd name="T7" fmla="*/ 155 h 246"/>
                <a:gd name="T8" fmla="*/ 163 w 172"/>
                <a:gd name="T9" fmla="*/ 93 h 246"/>
                <a:gd name="T10" fmla="*/ 64 w 172"/>
                <a:gd name="T11" fmla="*/ 93 h 246"/>
                <a:gd name="T12" fmla="*/ 64 w 172"/>
                <a:gd name="T13" fmla="*/ 61 h 246"/>
                <a:gd name="T14" fmla="*/ 172 w 172"/>
                <a:gd name="T15" fmla="*/ 61 h 246"/>
                <a:gd name="T16" fmla="*/ 172 w 172"/>
                <a:gd name="T17" fmla="*/ 0 h 246"/>
                <a:gd name="T18" fmla="*/ 0 w 172"/>
                <a:gd name="T19" fmla="*/ 0 h 246"/>
                <a:gd name="T20" fmla="*/ 0 w 172"/>
                <a:gd name="T21"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 h="246">
                  <a:moveTo>
                    <a:pt x="0" y="246"/>
                  </a:moveTo>
                  <a:lnTo>
                    <a:pt x="64" y="246"/>
                  </a:lnTo>
                  <a:lnTo>
                    <a:pt x="64" y="155"/>
                  </a:lnTo>
                  <a:lnTo>
                    <a:pt x="163" y="155"/>
                  </a:lnTo>
                  <a:lnTo>
                    <a:pt x="163" y="93"/>
                  </a:lnTo>
                  <a:lnTo>
                    <a:pt x="64" y="93"/>
                  </a:lnTo>
                  <a:lnTo>
                    <a:pt x="64" y="61"/>
                  </a:lnTo>
                  <a:lnTo>
                    <a:pt x="172" y="61"/>
                  </a:lnTo>
                  <a:lnTo>
                    <a:pt x="172" y="0"/>
                  </a:lnTo>
                  <a:lnTo>
                    <a:pt x="0" y="0"/>
                  </a:lnTo>
                  <a:lnTo>
                    <a:pt x="0" y="246"/>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50"/>
            </a:p>
          </p:txBody>
        </p:sp>
        <p:sp>
          <p:nvSpPr>
            <p:cNvPr id="16" name="Freeform 10">
              <a:extLst>
                <a:ext uri="{FF2B5EF4-FFF2-40B4-BE49-F238E27FC236}">
                  <a16:creationId xmlns:a16="http://schemas.microsoft.com/office/drawing/2014/main" id="{D8032EB1-8A1E-487D-84C4-674A47CB559B}"/>
                </a:ext>
              </a:extLst>
            </p:cNvPr>
            <p:cNvSpPr>
              <a:spLocks noEditPoints="1"/>
            </p:cNvSpPr>
            <p:nvPr userDrawn="1"/>
          </p:nvSpPr>
          <p:spPr bwMode="auto">
            <a:xfrm>
              <a:off x="1257" y="2583"/>
              <a:ext cx="257" cy="255"/>
            </a:xfrm>
            <a:custGeom>
              <a:avLst/>
              <a:gdLst>
                <a:gd name="T0" fmla="*/ 68 w 136"/>
                <a:gd name="T1" fmla="*/ 0 h 135"/>
                <a:gd name="T2" fmla="*/ 0 w 136"/>
                <a:gd name="T3" fmla="*/ 68 h 135"/>
                <a:gd name="T4" fmla="*/ 68 w 136"/>
                <a:gd name="T5" fmla="*/ 135 h 135"/>
                <a:gd name="T6" fmla="*/ 136 w 136"/>
                <a:gd name="T7" fmla="*/ 68 h 135"/>
                <a:gd name="T8" fmla="*/ 68 w 136"/>
                <a:gd name="T9" fmla="*/ 0 h 135"/>
                <a:gd name="T10" fmla="*/ 68 w 136"/>
                <a:gd name="T11" fmla="*/ 103 h 135"/>
                <a:gd name="T12" fmla="*/ 35 w 136"/>
                <a:gd name="T13" fmla="*/ 68 h 135"/>
                <a:gd name="T14" fmla="*/ 68 w 136"/>
                <a:gd name="T15" fmla="*/ 33 h 135"/>
                <a:gd name="T16" fmla="*/ 102 w 136"/>
                <a:gd name="T17" fmla="*/ 68 h 135"/>
                <a:gd name="T18" fmla="*/ 68 w 136"/>
                <a:gd name="T19" fmla="*/ 10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35">
                  <a:moveTo>
                    <a:pt x="68" y="0"/>
                  </a:moveTo>
                  <a:cubicBezTo>
                    <a:pt x="29" y="0"/>
                    <a:pt x="0" y="29"/>
                    <a:pt x="0" y="68"/>
                  </a:cubicBezTo>
                  <a:cubicBezTo>
                    <a:pt x="0" y="106"/>
                    <a:pt x="29" y="135"/>
                    <a:pt x="68" y="135"/>
                  </a:cubicBezTo>
                  <a:cubicBezTo>
                    <a:pt x="107" y="135"/>
                    <a:pt x="136" y="106"/>
                    <a:pt x="136" y="68"/>
                  </a:cubicBezTo>
                  <a:cubicBezTo>
                    <a:pt x="136" y="29"/>
                    <a:pt x="107" y="0"/>
                    <a:pt x="68" y="0"/>
                  </a:cubicBezTo>
                  <a:moveTo>
                    <a:pt x="68" y="103"/>
                  </a:moveTo>
                  <a:cubicBezTo>
                    <a:pt x="49" y="103"/>
                    <a:pt x="35" y="88"/>
                    <a:pt x="35" y="68"/>
                  </a:cubicBezTo>
                  <a:cubicBezTo>
                    <a:pt x="35" y="48"/>
                    <a:pt x="49" y="33"/>
                    <a:pt x="68" y="33"/>
                  </a:cubicBezTo>
                  <a:cubicBezTo>
                    <a:pt x="88" y="33"/>
                    <a:pt x="102" y="48"/>
                    <a:pt x="102" y="68"/>
                  </a:cubicBezTo>
                  <a:cubicBezTo>
                    <a:pt x="102" y="88"/>
                    <a:pt x="88" y="103"/>
                    <a:pt x="68" y="103"/>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50"/>
            </a:p>
          </p:txBody>
        </p:sp>
        <p:sp>
          <p:nvSpPr>
            <p:cNvPr id="17" name="Freeform 11">
              <a:extLst>
                <a:ext uri="{FF2B5EF4-FFF2-40B4-BE49-F238E27FC236}">
                  <a16:creationId xmlns:a16="http://schemas.microsoft.com/office/drawing/2014/main" id="{8E4E21E9-4D78-41E4-B67D-B40AC065E284}"/>
                </a:ext>
              </a:extLst>
            </p:cNvPr>
            <p:cNvSpPr>
              <a:spLocks noEditPoints="1"/>
            </p:cNvSpPr>
            <p:nvPr userDrawn="1"/>
          </p:nvSpPr>
          <p:spPr bwMode="auto">
            <a:xfrm>
              <a:off x="1612" y="2588"/>
              <a:ext cx="214" cy="246"/>
            </a:xfrm>
            <a:custGeom>
              <a:avLst/>
              <a:gdLst>
                <a:gd name="T0" fmla="*/ 79 w 113"/>
                <a:gd name="T1" fmla="*/ 82 h 130"/>
                <a:gd name="T2" fmla="*/ 104 w 113"/>
                <a:gd name="T3" fmla="*/ 44 h 130"/>
                <a:gd name="T4" fmla="*/ 59 w 113"/>
                <a:gd name="T5" fmla="*/ 0 h 130"/>
                <a:gd name="T6" fmla="*/ 0 w 113"/>
                <a:gd name="T7" fmla="*/ 0 h 130"/>
                <a:gd name="T8" fmla="*/ 0 w 113"/>
                <a:gd name="T9" fmla="*/ 130 h 130"/>
                <a:gd name="T10" fmla="*/ 34 w 113"/>
                <a:gd name="T11" fmla="*/ 130 h 130"/>
                <a:gd name="T12" fmla="*/ 34 w 113"/>
                <a:gd name="T13" fmla="*/ 86 h 130"/>
                <a:gd name="T14" fmla="*/ 42 w 113"/>
                <a:gd name="T15" fmla="*/ 86 h 130"/>
                <a:gd name="T16" fmla="*/ 71 w 113"/>
                <a:gd name="T17" fmla="*/ 130 h 130"/>
                <a:gd name="T18" fmla="*/ 113 w 113"/>
                <a:gd name="T19" fmla="*/ 130 h 130"/>
                <a:gd name="T20" fmla="*/ 79 w 113"/>
                <a:gd name="T21" fmla="*/ 82 h 130"/>
                <a:gd name="T22" fmla="*/ 34 w 113"/>
                <a:gd name="T23" fmla="*/ 33 h 130"/>
                <a:gd name="T24" fmla="*/ 55 w 113"/>
                <a:gd name="T25" fmla="*/ 33 h 130"/>
                <a:gd name="T26" fmla="*/ 69 w 113"/>
                <a:gd name="T27" fmla="*/ 44 h 130"/>
                <a:gd name="T28" fmla="*/ 55 w 113"/>
                <a:gd name="T29" fmla="*/ 56 h 130"/>
                <a:gd name="T30" fmla="*/ 34 w 113"/>
                <a:gd name="T31" fmla="*/ 56 h 130"/>
                <a:gd name="T32" fmla="*/ 34 w 113"/>
                <a:gd name="T33" fmla="*/ 3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30">
                  <a:moveTo>
                    <a:pt x="79" y="82"/>
                  </a:moveTo>
                  <a:cubicBezTo>
                    <a:pt x="95" y="76"/>
                    <a:pt x="104" y="63"/>
                    <a:pt x="104" y="44"/>
                  </a:cubicBezTo>
                  <a:cubicBezTo>
                    <a:pt x="104" y="17"/>
                    <a:pt x="86" y="0"/>
                    <a:pt x="59" y="0"/>
                  </a:cubicBezTo>
                  <a:cubicBezTo>
                    <a:pt x="0" y="0"/>
                    <a:pt x="0" y="0"/>
                    <a:pt x="0" y="0"/>
                  </a:cubicBezTo>
                  <a:cubicBezTo>
                    <a:pt x="0" y="130"/>
                    <a:pt x="0" y="130"/>
                    <a:pt x="0" y="130"/>
                  </a:cubicBezTo>
                  <a:cubicBezTo>
                    <a:pt x="34" y="130"/>
                    <a:pt x="34" y="130"/>
                    <a:pt x="34" y="130"/>
                  </a:cubicBezTo>
                  <a:cubicBezTo>
                    <a:pt x="34" y="86"/>
                    <a:pt x="34" y="86"/>
                    <a:pt x="34" y="86"/>
                  </a:cubicBezTo>
                  <a:cubicBezTo>
                    <a:pt x="42" y="86"/>
                    <a:pt x="42" y="86"/>
                    <a:pt x="42" y="86"/>
                  </a:cubicBezTo>
                  <a:cubicBezTo>
                    <a:pt x="71" y="130"/>
                    <a:pt x="71" y="130"/>
                    <a:pt x="71" y="130"/>
                  </a:cubicBezTo>
                  <a:cubicBezTo>
                    <a:pt x="113" y="130"/>
                    <a:pt x="113" y="130"/>
                    <a:pt x="113" y="130"/>
                  </a:cubicBezTo>
                  <a:lnTo>
                    <a:pt x="79" y="82"/>
                  </a:lnTo>
                  <a:close/>
                  <a:moveTo>
                    <a:pt x="34" y="33"/>
                  </a:moveTo>
                  <a:cubicBezTo>
                    <a:pt x="55" y="33"/>
                    <a:pt x="55" y="33"/>
                    <a:pt x="55" y="33"/>
                  </a:cubicBezTo>
                  <a:cubicBezTo>
                    <a:pt x="65" y="33"/>
                    <a:pt x="69" y="36"/>
                    <a:pt x="69" y="44"/>
                  </a:cubicBezTo>
                  <a:cubicBezTo>
                    <a:pt x="69" y="52"/>
                    <a:pt x="65" y="56"/>
                    <a:pt x="55" y="56"/>
                  </a:cubicBezTo>
                  <a:cubicBezTo>
                    <a:pt x="34" y="56"/>
                    <a:pt x="34" y="56"/>
                    <a:pt x="34" y="56"/>
                  </a:cubicBezTo>
                  <a:lnTo>
                    <a:pt x="34" y="33"/>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50"/>
            </a:p>
          </p:txBody>
        </p:sp>
        <p:sp>
          <p:nvSpPr>
            <p:cNvPr id="18" name="Freeform 12">
              <a:extLst>
                <a:ext uri="{FF2B5EF4-FFF2-40B4-BE49-F238E27FC236}">
                  <a16:creationId xmlns:a16="http://schemas.microsoft.com/office/drawing/2014/main" id="{965F055B-48E3-40BA-968C-898CF08312D7}"/>
                </a:ext>
              </a:extLst>
            </p:cNvPr>
            <p:cNvSpPr>
              <a:spLocks noEditPoints="1"/>
            </p:cNvSpPr>
            <p:nvPr userDrawn="1"/>
          </p:nvSpPr>
          <p:spPr bwMode="auto">
            <a:xfrm>
              <a:off x="973" y="1856"/>
              <a:ext cx="4403" cy="501"/>
            </a:xfrm>
            <a:custGeom>
              <a:avLst/>
              <a:gdLst>
                <a:gd name="T0" fmla="*/ 2230 w 2329"/>
                <a:gd name="T1" fmla="*/ 265 h 265"/>
                <a:gd name="T2" fmla="*/ 2180 w 2329"/>
                <a:gd name="T3" fmla="*/ 176 h 265"/>
                <a:gd name="T4" fmla="*/ 2267 w 2329"/>
                <a:gd name="T5" fmla="*/ 186 h 265"/>
                <a:gd name="T6" fmla="*/ 2124 w 2329"/>
                <a:gd name="T7" fmla="*/ 83 h 265"/>
                <a:gd name="T8" fmla="*/ 2327 w 2329"/>
                <a:gd name="T9" fmla="*/ 85 h 265"/>
                <a:gd name="T10" fmla="*/ 2223 w 2329"/>
                <a:gd name="T11" fmla="*/ 58 h 265"/>
                <a:gd name="T12" fmla="*/ 2223 w 2329"/>
                <a:gd name="T13" fmla="*/ 99 h 265"/>
                <a:gd name="T14" fmla="*/ 1848 w 2329"/>
                <a:gd name="T15" fmla="*/ 133 h 265"/>
                <a:gd name="T16" fmla="*/ 1580 w 2329"/>
                <a:gd name="T17" fmla="*/ 133 h 265"/>
                <a:gd name="T18" fmla="*/ 1848 w 2329"/>
                <a:gd name="T19" fmla="*/ 133 h 265"/>
                <a:gd name="T20" fmla="*/ 1714 w 2329"/>
                <a:gd name="T21" fmla="*/ 59 h 265"/>
                <a:gd name="T22" fmla="*/ 1714 w 2329"/>
                <a:gd name="T23" fmla="*/ 206 h 265"/>
                <a:gd name="T24" fmla="*/ 1970 w 2329"/>
                <a:gd name="T25" fmla="*/ 172 h 265"/>
                <a:gd name="T26" fmla="*/ 1951 w 2329"/>
                <a:gd name="T27" fmla="*/ 261 h 265"/>
                <a:gd name="T28" fmla="*/ 1888 w 2329"/>
                <a:gd name="T29" fmla="*/ 4 h 265"/>
                <a:gd name="T30" fmla="*/ 2090 w 2329"/>
                <a:gd name="T31" fmla="*/ 90 h 265"/>
                <a:gd name="T32" fmla="*/ 2107 w 2329"/>
                <a:gd name="T33" fmla="*/ 261 h 265"/>
                <a:gd name="T34" fmla="*/ 1970 w 2329"/>
                <a:gd name="T35" fmla="*/ 172 h 265"/>
                <a:gd name="T36" fmla="*/ 1951 w 2329"/>
                <a:gd name="T37" fmla="*/ 64 h 265"/>
                <a:gd name="T38" fmla="*/ 1996 w 2329"/>
                <a:gd name="T39" fmla="*/ 117 h 265"/>
                <a:gd name="T40" fmla="*/ 1996 w 2329"/>
                <a:gd name="T41" fmla="*/ 64 h 265"/>
                <a:gd name="T42" fmla="*/ 432 w 2329"/>
                <a:gd name="T43" fmla="*/ 265 h 265"/>
                <a:gd name="T44" fmla="*/ 432 w 2329"/>
                <a:gd name="T45" fmla="*/ 0 h 265"/>
                <a:gd name="T46" fmla="*/ 361 w 2329"/>
                <a:gd name="T47" fmla="*/ 133 h 265"/>
                <a:gd name="T48" fmla="*/ 503 w 2329"/>
                <a:gd name="T49" fmla="*/ 133 h 265"/>
                <a:gd name="T50" fmla="*/ 361 w 2329"/>
                <a:gd name="T51" fmla="*/ 133 h 265"/>
                <a:gd name="T52" fmla="*/ 1542 w 2329"/>
                <a:gd name="T53" fmla="*/ 261 h 265"/>
                <a:gd name="T54" fmla="*/ 1375 w 2329"/>
                <a:gd name="T55" fmla="*/ 99 h 265"/>
                <a:gd name="T56" fmla="*/ 1380 w 2329"/>
                <a:gd name="T57" fmla="*/ 261 h 265"/>
                <a:gd name="T58" fmla="*/ 1318 w 2329"/>
                <a:gd name="T59" fmla="*/ 4 h 265"/>
                <a:gd name="T60" fmla="*/ 1485 w 2329"/>
                <a:gd name="T61" fmla="*/ 166 h 265"/>
                <a:gd name="T62" fmla="*/ 1480 w 2329"/>
                <a:gd name="T63" fmla="*/ 4 h 265"/>
                <a:gd name="T64" fmla="*/ 1149 w 2329"/>
                <a:gd name="T65" fmla="*/ 172 h 265"/>
                <a:gd name="T66" fmla="*/ 1130 w 2329"/>
                <a:gd name="T67" fmla="*/ 261 h 265"/>
                <a:gd name="T68" fmla="*/ 1067 w 2329"/>
                <a:gd name="T69" fmla="*/ 4 h 265"/>
                <a:gd name="T70" fmla="*/ 1269 w 2329"/>
                <a:gd name="T71" fmla="*/ 90 h 265"/>
                <a:gd name="T72" fmla="*/ 1286 w 2329"/>
                <a:gd name="T73" fmla="*/ 261 h 265"/>
                <a:gd name="T74" fmla="*/ 1149 w 2329"/>
                <a:gd name="T75" fmla="*/ 172 h 265"/>
                <a:gd name="T76" fmla="*/ 1130 w 2329"/>
                <a:gd name="T77" fmla="*/ 64 h 265"/>
                <a:gd name="T78" fmla="*/ 1175 w 2329"/>
                <a:gd name="T79" fmla="*/ 117 h 265"/>
                <a:gd name="T80" fmla="*/ 1175 w 2329"/>
                <a:gd name="T81" fmla="*/ 64 h 265"/>
                <a:gd name="T82" fmla="*/ 911 w 2329"/>
                <a:gd name="T83" fmla="*/ 102 h 265"/>
                <a:gd name="T84" fmla="*/ 1015 w 2329"/>
                <a:gd name="T85" fmla="*/ 161 h 265"/>
                <a:gd name="T86" fmla="*/ 911 w 2329"/>
                <a:gd name="T87" fmla="*/ 201 h 265"/>
                <a:gd name="T88" fmla="*/ 1026 w 2329"/>
                <a:gd name="T89" fmla="*/ 261 h 265"/>
                <a:gd name="T90" fmla="*/ 849 w 2329"/>
                <a:gd name="T91" fmla="*/ 4 h 265"/>
                <a:gd name="T92" fmla="*/ 1026 w 2329"/>
                <a:gd name="T93" fmla="*/ 64 h 265"/>
                <a:gd name="T94" fmla="*/ 815 w 2329"/>
                <a:gd name="T95" fmla="*/ 4 h 265"/>
                <a:gd name="T96" fmla="*/ 655 w 2329"/>
                <a:gd name="T97" fmla="*/ 261 h 265"/>
                <a:gd name="T98" fmla="*/ 641 w 2329"/>
                <a:gd name="T99" fmla="*/ 4 h 265"/>
                <a:gd name="T100" fmla="*/ 749 w 2329"/>
                <a:gd name="T101" fmla="*/ 4 h 265"/>
                <a:gd name="T102" fmla="*/ 260 w 2329"/>
                <a:gd name="T103" fmla="*/ 119 h 265"/>
                <a:gd name="T104" fmla="*/ 207 w 2329"/>
                <a:gd name="T105" fmla="*/ 261 h 265"/>
                <a:gd name="T106" fmla="*/ 127 w 2329"/>
                <a:gd name="T107" fmla="*/ 265 h 265"/>
                <a:gd name="T108" fmla="*/ 133 w 2329"/>
                <a:gd name="T109" fmla="*/ 0 h 265"/>
                <a:gd name="T110" fmla="*/ 191 w 2329"/>
                <a:gd name="T111" fmla="*/ 92 h 265"/>
                <a:gd name="T112" fmla="*/ 63 w 2329"/>
                <a:gd name="T113" fmla="*/ 134 h 265"/>
                <a:gd name="T114" fmla="*/ 194 w 2329"/>
                <a:gd name="T115" fmla="*/ 171 h 265"/>
                <a:gd name="T116" fmla="*/ 118 w 2329"/>
                <a:gd name="T117" fmla="*/ 11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29" h="265">
                  <a:moveTo>
                    <a:pt x="2329" y="183"/>
                  </a:moveTo>
                  <a:cubicBezTo>
                    <a:pt x="2329" y="246"/>
                    <a:pt x="2271" y="265"/>
                    <a:pt x="2230" y="265"/>
                  </a:cubicBezTo>
                  <a:cubicBezTo>
                    <a:pt x="2152" y="265"/>
                    <a:pt x="2122" y="220"/>
                    <a:pt x="2117" y="176"/>
                  </a:cubicBezTo>
                  <a:cubicBezTo>
                    <a:pt x="2180" y="176"/>
                    <a:pt x="2180" y="176"/>
                    <a:pt x="2180" y="176"/>
                  </a:cubicBezTo>
                  <a:cubicBezTo>
                    <a:pt x="2186" y="197"/>
                    <a:pt x="2197" y="207"/>
                    <a:pt x="2230" y="207"/>
                  </a:cubicBezTo>
                  <a:cubicBezTo>
                    <a:pt x="2255" y="207"/>
                    <a:pt x="2267" y="199"/>
                    <a:pt x="2267" y="186"/>
                  </a:cubicBezTo>
                  <a:cubicBezTo>
                    <a:pt x="2267" y="171"/>
                    <a:pt x="2251" y="170"/>
                    <a:pt x="2208" y="160"/>
                  </a:cubicBezTo>
                  <a:cubicBezTo>
                    <a:pt x="2167" y="152"/>
                    <a:pt x="2124" y="136"/>
                    <a:pt x="2124" y="83"/>
                  </a:cubicBezTo>
                  <a:cubicBezTo>
                    <a:pt x="2124" y="27"/>
                    <a:pt x="2174" y="0"/>
                    <a:pt x="2223" y="0"/>
                  </a:cubicBezTo>
                  <a:cubicBezTo>
                    <a:pt x="2295" y="0"/>
                    <a:pt x="2323" y="40"/>
                    <a:pt x="2327" y="85"/>
                  </a:cubicBezTo>
                  <a:cubicBezTo>
                    <a:pt x="2264" y="85"/>
                    <a:pt x="2264" y="85"/>
                    <a:pt x="2264" y="85"/>
                  </a:cubicBezTo>
                  <a:cubicBezTo>
                    <a:pt x="2260" y="70"/>
                    <a:pt x="2252" y="58"/>
                    <a:pt x="2223" y="58"/>
                  </a:cubicBezTo>
                  <a:cubicBezTo>
                    <a:pt x="2195" y="58"/>
                    <a:pt x="2186" y="69"/>
                    <a:pt x="2186" y="80"/>
                  </a:cubicBezTo>
                  <a:cubicBezTo>
                    <a:pt x="2186" y="92"/>
                    <a:pt x="2198" y="94"/>
                    <a:pt x="2223" y="99"/>
                  </a:cubicBezTo>
                  <a:cubicBezTo>
                    <a:pt x="2295" y="115"/>
                    <a:pt x="2329" y="131"/>
                    <a:pt x="2329" y="183"/>
                  </a:cubicBezTo>
                  <a:moveTo>
                    <a:pt x="1848" y="133"/>
                  </a:moveTo>
                  <a:cubicBezTo>
                    <a:pt x="1848" y="57"/>
                    <a:pt x="1790" y="0"/>
                    <a:pt x="1714" y="0"/>
                  </a:cubicBezTo>
                  <a:cubicBezTo>
                    <a:pt x="1638" y="0"/>
                    <a:pt x="1580" y="57"/>
                    <a:pt x="1580" y="133"/>
                  </a:cubicBezTo>
                  <a:cubicBezTo>
                    <a:pt x="1580" y="208"/>
                    <a:pt x="1638" y="265"/>
                    <a:pt x="1714" y="265"/>
                  </a:cubicBezTo>
                  <a:cubicBezTo>
                    <a:pt x="1790" y="265"/>
                    <a:pt x="1848" y="208"/>
                    <a:pt x="1848" y="133"/>
                  </a:cubicBezTo>
                  <a:moveTo>
                    <a:pt x="1643" y="133"/>
                  </a:moveTo>
                  <a:cubicBezTo>
                    <a:pt x="1643" y="90"/>
                    <a:pt x="1673" y="59"/>
                    <a:pt x="1714" y="59"/>
                  </a:cubicBezTo>
                  <a:cubicBezTo>
                    <a:pt x="1755" y="59"/>
                    <a:pt x="1785" y="90"/>
                    <a:pt x="1785" y="133"/>
                  </a:cubicBezTo>
                  <a:cubicBezTo>
                    <a:pt x="1785" y="175"/>
                    <a:pt x="1755" y="206"/>
                    <a:pt x="1714" y="206"/>
                  </a:cubicBezTo>
                  <a:cubicBezTo>
                    <a:pt x="1673" y="206"/>
                    <a:pt x="1643" y="175"/>
                    <a:pt x="1643" y="133"/>
                  </a:cubicBezTo>
                  <a:moveTo>
                    <a:pt x="1970" y="172"/>
                  </a:moveTo>
                  <a:cubicBezTo>
                    <a:pt x="1951" y="172"/>
                    <a:pt x="1951" y="172"/>
                    <a:pt x="1951" y="172"/>
                  </a:cubicBezTo>
                  <a:cubicBezTo>
                    <a:pt x="1951" y="261"/>
                    <a:pt x="1951" y="261"/>
                    <a:pt x="1951" y="261"/>
                  </a:cubicBezTo>
                  <a:cubicBezTo>
                    <a:pt x="1888" y="261"/>
                    <a:pt x="1888" y="261"/>
                    <a:pt x="1888" y="261"/>
                  </a:cubicBezTo>
                  <a:cubicBezTo>
                    <a:pt x="1888" y="4"/>
                    <a:pt x="1888" y="4"/>
                    <a:pt x="1888" y="4"/>
                  </a:cubicBezTo>
                  <a:cubicBezTo>
                    <a:pt x="2003" y="4"/>
                    <a:pt x="2003" y="4"/>
                    <a:pt x="2003" y="4"/>
                  </a:cubicBezTo>
                  <a:cubicBezTo>
                    <a:pt x="2057" y="4"/>
                    <a:pt x="2090" y="37"/>
                    <a:pt x="2090" y="90"/>
                  </a:cubicBezTo>
                  <a:cubicBezTo>
                    <a:pt x="2090" y="131"/>
                    <a:pt x="2071" y="156"/>
                    <a:pt x="2039" y="166"/>
                  </a:cubicBezTo>
                  <a:cubicBezTo>
                    <a:pt x="2107" y="261"/>
                    <a:pt x="2107" y="261"/>
                    <a:pt x="2107" y="261"/>
                  </a:cubicBezTo>
                  <a:cubicBezTo>
                    <a:pt x="2030" y="261"/>
                    <a:pt x="2030" y="261"/>
                    <a:pt x="2030" y="261"/>
                  </a:cubicBezTo>
                  <a:lnTo>
                    <a:pt x="1970" y="172"/>
                  </a:lnTo>
                  <a:close/>
                  <a:moveTo>
                    <a:pt x="1996" y="64"/>
                  </a:moveTo>
                  <a:cubicBezTo>
                    <a:pt x="1951" y="64"/>
                    <a:pt x="1951" y="64"/>
                    <a:pt x="1951" y="64"/>
                  </a:cubicBezTo>
                  <a:cubicBezTo>
                    <a:pt x="1951" y="117"/>
                    <a:pt x="1951" y="117"/>
                    <a:pt x="1951" y="117"/>
                  </a:cubicBezTo>
                  <a:cubicBezTo>
                    <a:pt x="1996" y="117"/>
                    <a:pt x="1996" y="117"/>
                    <a:pt x="1996" y="117"/>
                  </a:cubicBezTo>
                  <a:cubicBezTo>
                    <a:pt x="2017" y="117"/>
                    <a:pt x="2027" y="108"/>
                    <a:pt x="2027" y="91"/>
                  </a:cubicBezTo>
                  <a:cubicBezTo>
                    <a:pt x="2027" y="73"/>
                    <a:pt x="2016" y="64"/>
                    <a:pt x="1996" y="64"/>
                  </a:cubicBezTo>
                  <a:moveTo>
                    <a:pt x="566" y="133"/>
                  </a:moveTo>
                  <a:cubicBezTo>
                    <a:pt x="566" y="208"/>
                    <a:pt x="508" y="265"/>
                    <a:pt x="432" y="265"/>
                  </a:cubicBezTo>
                  <a:cubicBezTo>
                    <a:pt x="357" y="265"/>
                    <a:pt x="298" y="208"/>
                    <a:pt x="298" y="133"/>
                  </a:cubicBezTo>
                  <a:cubicBezTo>
                    <a:pt x="298" y="57"/>
                    <a:pt x="357" y="0"/>
                    <a:pt x="432" y="0"/>
                  </a:cubicBezTo>
                  <a:cubicBezTo>
                    <a:pt x="508" y="0"/>
                    <a:pt x="566" y="57"/>
                    <a:pt x="566" y="133"/>
                  </a:cubicBezTo>
                  <a:moveTo>
                    <a:pt x="361" y="133"/>
                  </a:moveTo>
                  <a:cubicBezTo>
                    <a:pt x="361" y="175"/>
                    <a:pt x="391" y="206"/>
                    <a:pt x="432" y="206"/>
                  </a:cubicBezTo>
                  <a:cubicBezTo>
                    <a:pt x="473" y="206"/>
                    <a:pt x="503" y="175"/>
                    <a:pt x="503" y="133"/>
                  </a:cubicBezTo>
                  <a:cubicBezTo>
                    <a:pt x="503" y="90"/>
                    <a:pt x="473" y="59"/>
                    <a:pt x="432" y="59"/>
                  </a:cubicBezTo>
                  <a:cubicBezTo>
                    <a:pt x="391" y="59"/>
                    <a:pt x="361" y="90"/>
                    <a:pt x="361" y="133"/>
                  </a:cubicBezTo>
                  <a:moveTo>
                    <a:pt x="1542" y="4"/>
                  </a:moveTo>
                  <a:cubicBezTo>
                    <a:pt x="1542" y="261"/>
                    <a:pt x="1542" y="261"/>
                    <a:pt x="1542" y="261"/>
                  </a:cubicBezTo>
                  <a:cubicBezTo>
                    <a:pt x="1472" y="261"/>
                    <a:pt x="1472" y="261"/>
                    <a:pt x="1472" y="261"/>
                  </a:cubicBezTo>
                  <a:cubicBezTo>
                    <a:pt x="1375" y="99"/>
                    <a:pt x="1375" y="99"/>
                    <a:pt x="1375" y="99"/>
                  </a:cubicBezTo>
                  <a:cubicBezTo>
                    <a:pt x="1380" y="153"/>
                    <a:pt x="1380" y="153"/>
                    <a:pt x="1380" y="153"/>
                  </a:cubicBezTo>
                  <a:cubicBezTo>
                    <a:pt x="1380" y="261"/>
                    <a:pt x="1380" y="261"/>
                    <a:pt x="1380" y="261"/>
                  </a:cubicBezTo>
                  <a:cubicBezTo>
                    <a:pt x="1318" y="261"/>
                    <a:pt x="1318" y="261"/>
                    <a:pt x="1318" y="261"/>
                  </a:cubicBezTo>
                  <a:cubicBezTo>
                    <a:pt x="1318" y="4"/>
                    <a:pt x="1318" y="4"/>
                    <a:pt x="1318" y="4"/>
                  </a:cubicBezTo>
                  <a:cubicBezTo>
                    <a:pt x="1389" y="4"/>
                    <a:pt x="1389" y="4"/>
                    <a:pt x="1389" y="4"/>
                  </a:cubicBezTo>
                  <a:cubicBezTo>
                    <a:pt x="1485" y="166"/>
                    <a:pt x="1485" y="166"/>
                    <a:pt x="1485" y="166"/>
                  </a:cubicBezTo>
                  <a:cubicBezTo>
                    <a:pt x="1480" y="112"/>
                    <a:pt x="1480" y="112"/>
                    <a:pt x="1480" y="112"/>
                  </a:cubicBezTo>
                  <a:cubicBezTo>
                    <a:pt x="1480" y="4"/>
                    <a:pt x="1480" y="4"/>
                    <a:pt x="1480" y="4"/>
                  </a:cubicBezTo>
                  <a:lnTo>
                    <a:pt x="1542" y="4"/>
                  </a:lnTo>
                  <a:close/>
                  <a:moveTo>
                    <a:pt x="1149" y="172"/>
                  </a:moveTo>
                  <a:cubicBezTo>
                    <a:pt x="1130" y="172"/>
                    <a:pt x="1130" y="172"/>
                    <a:pt x="1130" y="172"/>
                  </a:cubicBezTo>
                  <a:cubicBezTo>
                    <a:pt x="1130" y="261"/>
                    <a:pt x="1130" y="261"/>
                    <a:pt x="1130" y="261"/>
                  </a:cubicBezTo>
                  <a:cubicBezTo>
                    <a:pt x="1067" y="261"/>
                    <a:pt x="1067" y="261"/>
                    <a:pt x="1067" y="261"/>
                  </a:cubicBezTo>
                  <a:cubicBezTo>
                    <a:pt x="1067" y="4"/>
                    <a:pt x="1067" y="4"/>
                    <a:pt x="1067" y="4"/>
                  </a:cubicBezTo>
                  <a:cubicBezTo>
                    <a:pt x="1182" y="4"/>
                    <a:pt x="1182" y="4"/>
                    <a:pt x="1182" y="4"/>
                  </a:cubicBezTo>
                  <a:cubicBezTo>
                    <a:pt x="1236" y="4"/>
                    <a:pt x="1269" y="37"/>
                    <a:pt x="1269" y="90"/>
                  </a:cubicBezTo>
                  <a:cubicBezTo>
                    <a:pt x="1269" y="131"/>
                    <a:pt x="1250" y="156"/>
                    <a:pt x="1218" y="166"/>
                  </a:cubicBezTo>
                  <a:cubicBezTo>
                    <a:pt x="1286" y="261"/>
                    <a:pt x="1286" y="261"/>
                    <a:pt x="1286" y="261"/>
                  </a:cubicBezTo>
                  <a:cubicBezTo>
                    <a:pt x="1209" y="261"/>
                    <a:pt x="1209" y="261"/>
                    <a:pt x="1209" y="261"/>
                  </a:cubicBezTo>
                  <a:lnTo>
                    <a:pt x="1149" y="172"/>
                  </a:lnTo>
                  <a:close/>
                  <a:moveTo>
                    <a:pt x="1175" y="64"/>
                  </a:moveTo>
                  <a:cubicBezTo>
                    <a:pt x="1130" y="64"/>
                    <a:pt x="1130" y="64"/>
                    <a:pt x="1130" y="64"/>
                  </a:cubicBezTo>
                  <a:cubicBezTo>
                    <a:pt x="1130" y="117"/>
                    <a:pt x="1130" y="117"/>
                    <a:pt x="1130" y="117"/>
                  </a:cubicBezTo>
                  <a:cubicBezTo>
                    <a:pt x="1175" y="117"/>
                    <a:pt x="1175" y="117"/>
                    <a:pt x="1175" y="117"/>
                  </a:cubicBezTo>
                  <a:cubicBezTo>
                    <a:pt x="1196" y="117"/>
                    <a:pt x="1206" y="108"/>
                    <a:pt x="1206" y="91"/>
                  </a:cubicBezTo>
                  <a:cubicBezTo>
                    <a:pt x="1206" y="73"/>
                    <a:pt x="1195" y="64"/>
                    <a:pt x="1175" y="64"/>
                  </a:cubicBezTo>
                  <a:moveTo>
                    <a:pt x="911" y="64"/>
                  </a:moveTo>
                  <a:cubicBezTo>
                    <a:pt x="911" y="102"/>
                    <a:pt x="911" y="102"/>
                    <a:pt x="911" y="102"/>
                  </a:cubicBezTo>
                  <a:cubicBezTo>
                    <a:pt x="1015" y="102"/>
                    <a:pt x="1015" y="102"/>
                    <a:pt x="1015" y="102"/>
                  </a:cubicBezTo>
                  <a:cubicBezTo>
                    <a:pt x="1015" y="161"/>
                    <a:pt x="1015" y="161"/>
                    <a:pt x="1015" y="161"/>
                  </a:cubicBezTo>
                  <a:cubicBezTo>
                    <a:pt x="911" y="161"/>
                    <a:pt x="911" y="161"/>
                    <a:pt x="911" y="161"/>
                  </a:cubicBezTo>
                  <a:cubicBezTo>
                    <a:pt x="911" y="201"/>
                    <a:pt x="911" y="201"/>
                    <a:pt x="911" y="201"/>
                  </a:cubicBezTo>
                  <a:cubicBezTo>
                    <a:pt x="1026" y="201"/>
                    <a:pt x="1026" y="201"/>
                    <a:pt x="1026" y="201"/>
                  </a:cubicBezTo>
                  <a:cubicBezTo>
                    <a:pt x="1026" y="261"/>
                    <a:pt x="1026" y="261"/>
                    <a:pt x="1026" y="261"/>
                  </a:cubicBezTo>
                  <a:cubicBezTo>
                    <a:pt x="849" y="261"/>
                    <a:pt x="849" y="261"/>
                    <a:pt x="849" y="261"/>
                  </a:cubicBezTo>
                  <a:cubicBezTo>
                    <a:pt x="849" y="4"/>
                    <a:pt x="849" y="4"/>
                    <a:pt x="849" y="4"/>
                  </a:cubicBezTo>
                  <a:cubicBezTo>
                    <a:pt x="1026" y="4"/>
                    <a:pt x="1026" y="4"/>
                    <a:pt x="1026" y="4"/>
                  </a:cubicBezTo>
                  <a:cubicBezTo>
                    <a:pt x="1026" y="64"/>
                    <a:pt x="1026" y="64"/>
                    <a:pt x="1026" y="64"/>
                  </a:cubicBezTo>
                  <a:lnTo>
                    <a:pt x="911" y="64"/>
                  </a:lnTo>
                  <a:close/>
                  <a:moveTo>
                    <a:pt x="815" y="4"/>
                  </a:moveTo>
                  <a:cubicBezTo>
                    <a:pt x="734" y="261"/>
                    <a:pt x="734" y="261"/>
                    <a:pt x="734" y="261"/>
                  </a:cubicBezTo>
                  <a:cubicBezTo>
                    <a:pt x="655" y="261"/>
                    <a:pt x="655" y="261"/>
                    <a:pt x="655" y="261"/>
                  </a:cubicBezTo>
                  <a:cubicBezTo>
                    <a:pt x="575" y="4"/>
                    <a:pt x="575" y="4"/>
                    <a:pt x="575" y="4"/>
                  </a:cubicBezTo>
                  <a:cubicBezTo>
                    <a:pt x="641" y="4"/>
                    <a:pt x="641" y="4"/>
                    <a:pt x="641" y="4"/>
                  </a:cubicBezTo>
                  <a:cubicBezTo>
                    <a:pt x="695" y="185"/>
                    <a:pt x="695" y="185"/>
                    <a:pt x="695" y="185"/>
                  </a:cubicBezTo>
                  <a:cubicBezTo>
                    <a:pt x="749" y="4"/>
                    <a:pt x="749" y="4"/>
                    <a:pt x="749" y="4"/>
                  </a:cubicBezTo>
                  <a:lnTo>
                    <a:pt x="815" y="4"/>
                  </a:lnTo>
                  <a:close/>
                  <a:moveTo>
                    <a:pt x="260" y="119"/>
                  </a:moveTo>
                  <a:cubicBezTo>
                    <a:pt x="260" y="261"/>
                    <a:pt x="260" y="261"/>
                    <a:pt x="260" y="261"/>
                  </a:cubicBezTo>
                  <a:cubicBezTo>
                    <a:pt x="207" y="261"/>
                    <a:pt x="207" y="261"/>
                    <a:pt x="207" y="261"/>
                  </a:cubicBezTo>
                  <a:cubicBezTo>
                    <a:pt x="207" y="225"/>
                    <a:pt x="207" y="225"/>
                    <a:pt x="207" y="225"/>
                  </a:cubicBezTo>
                  <a:cubicBezTo>
                    <a:pt x="196" y="248"/>
                    <a:pt x="167" y="265"/>
                    <a:pt x="127" y="265"/>
                  </a:cubicBezTo>
                  <a:cubicBezTo>
                    <a:pt x="56" y="265"/>
                    <a:pt x="0" y="210"/>
                    <a:pt x="0" y="133"/>
                  </a:cubicBezTo>
                  <a:cubicBezTo>
                    <a:pt x="0" y="56"/>
                    <a:pt x="56" y="0"/>
                    <a:pt x="133" y="0"/>
                  </a:cubicBezTo>
                  <a:cubicBezTo>
                    <a:pt x="196" y="0"/>
                    <a:pt x="244" y="38"/>
                    <a:pt x="258" y="92"/>
                  </a:cubicBezTo>
                  <a:cubicBezTo>
                    <a:pt x="191" y="92"/>
                    <a:pt x="191" y="92"/>
                    <a:pt x="191" y="92"/>
                  </a:cubicBezTo>
                  <a:cubicBezTo>
                    <a:pt x="181" y="71"/>
                    <a:pt x="160" y="59"/>
                    <a:pt x="133" y="59"/>
                  </a:cubicBezTo>
                  <a:cubicBezTo>
                    <a:pt x="90" y="59"/>
                    <a:pt x="63" y="89"/>
                    <a:pt x="63" y="134"/>
                  </a:cubicBezTo>
                  <a:cubicBezTo>
                    <a:pt x="63" y="175"/>
                    <a:pt x="86" y="208"/>
                    <a:pt x="131" y="208"/>
                  </a:cubicBezTo>
                  <a:cubicBezTo>
                    <a:pt x="160" y="208"/>
                    <a:pt x="184" y="196"/>
                    <a:pt x="194" y="171"/>
                  </a:cubicBezTo>
                  <a:cubicBezTo>
                    <a:pt x="118" y="171"/>
                    <a:pt x="118" y="171"/>
                    <a:pt x="118" y="171"/>
                  </a:cubicBezTo>
                  <a:cubicBezTo>
                    <a:pt x="118" y="119"/>
                    <a:pt x="118" y="119"/>
                    <a:pt x="118" y="119"/>
                  </a:cubicBezTo>
                  <a:lnTo>
                    <a:pt x="260"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50"/>
            </a:p>
          </p:txBody>
        </p:sp>
        <p:sp>
          <p:nvSpPr>
            <p:cNvPr id="19" name="Freeform 13">
              <a:extLst>
                <a:ext uri="{FF2B5EF4-FFF2-40B4-BE49-F238E27FC236}">
                  <a16:creationId xmlns:a16="http://schemas.microsoft.com/office/drawing/2014/main" id="{A192B5FF-1C9B-4A06-B60F-583A4D6D5EDB}"/>
                </a:ext>
              </a:extLst>
            </p:cNvPr>
            <p:cNvSpPr>
              <a:spLocks noEditPoints="1"/>
            </p:cNvSpPr>
            <p:nvPr userDrawn="1"/>
          </p:nvSpPr>
          <p:spPr bwMode="auto">
            <a:xfrm>
              <a:off x="1981" y="2458"/>
              <a:ext cx="3395" cy="503"/>
            </a:xfrm>
            <a:custGeom>
              <a:avLst/>
              <a:gdLst>
                <a:gd name="T0" fmla="*/ 1690 w 1796"/>
                <a:gd name="T1" fmla="*/ 100 h 266"/>
                <a:gd name="T2" fmla="*/ 1690 w 1796"/>
                <a:gd name="T3" fmla="*/ 58 h 266"/>
                <a:gd name="T4" fmla="*/ 1794 w 1796"/>
                <a:gd name="T5" fmla="*/ 85 h 266"/>
                <a:gd name="T6" fmla="*/ 1591 w 1796"/>
                <a:gd name="T7" fmla="*/ 84 h 266"/>
                <a:gd name="T8" fmla="*/ 1734 w 1796"/>
                <a:gd name="T9" fmla="*/ 186 h 266"/>
                <a:gd name="T10" fmla="*/ 1647 w 1796"/>
                <a:gd name="T11" fmla="*/ 177 h 266"/>
                <a:gd name="T12" fmla="*/ 1697 w 1796"/>
                <a:gd name="T13" fmla="*/ 266 h 266"/>
                <a:gd name="T14" fmla="*/ 1398 w 1796"/>
                <a:gd name="T15" fmla="*/ 5 h 266"/>
                <a:gd name="T16" fmla="*/ 1564 w 1796"/>
                <a:gd name="T17" fmla="*/ 261 h 266"/>
                <a:gd name="T18" fmla="*/ 1460 w 1796"/>
                <a:gd name="T19" fmla="*/ 202 h 266"/>
                <a:gd name="T20" fmla="*/ 1398 w 1796"/>
                <a:gd name="T21" fmla="*/ 5 h 266"/>
                <a:gd name="T22" fmla="*/ 1225 w 1796"/>
                <a:gd name="T23" fmla="*/ 0 h 266"/>
                <a:gd name="T24" fmla="*/ 1225 w 1796"/>
                <a:gd name="T25" fmla="*/ 266 h 266"/>
                <a:gd name="T26" fmla="*/ 1154 w 1796"/>
                <a:gd name="T27" fmla="*/ 133 h 266"/>
                <a:gd name="T28" fmla="*/ 1296 w 1796"/>
                <a:gd name="T29" fmla="*/ 133 h 266"/>
                <a:gd name="T30" fmla="*/ 1154 w 1796"/>
                <a:gd name="T31" fmla="*/ 133 h 266"/>
                <a:gd name="T32" fmla="*/ 930 w 1796"/>
                <a:gd name="T33" fmla="*/ 0 h 266"/>
                <a:gd name="T34" fmla="*/ 930 w 1796"/>
                <a:gd name="T35" fmla="*/ 266 h 266"/>
                <a:gd name="T36" fmla="*/ 859 w 1796"/>
                <a:gd name="T37" fmla="*/ 133 h 266"/>
                <a:gd name="T38" fmla="*/ 1001 w 1796"/>
                <a:gd name="T39" fmla="*/ 133 h 266"/>
                <a:gd name="T40" fmla="*/ 859 w 1796"/>
                <a:gd name="T41" fmla="*/ 133 h 266"/>
                <a:gd name="T42" fmla="*/ 695 w 1796"/>
                <a:gd name="T43" fmla="*/ 101 h 266"/>
                <a:gd name="T44" fmla="*/ 597 w 1796"/>
                <a:gd name="T45" fmla="*/ 5 h 266"/>
                <a:gd name="T46" fmla="*/ 534 w 1796"/>
                <a:gd name="T47" fmla="*/ 261 h 266"/>
                <a:gd name="T48" fmla="*/ 597 w 1796"/>
                <a:gd name="T49" fmla="*/ 160 h 266"/>
                <a:gd name="T50" fmla="*/ 695 w 1796"/>
                <a:gd name="T51" fmla="*/ 261 h 266"/>
                <a:gd name="T52" fmla="*/ 757 w 1796"/>
                <a:gd name="T53" fmla="*/ 5 h 266"/>
                <a:gd name="T54" fmla="*/ 240 w 1796"/>
                <a:gd name="T55" fmla="*/ 133 h 266"/>
                <a:gd name="T56" fmla="*/ 498 w 1796"/>
                <a:gd name="T57" fmla="*/ 171 h 266"/>
                <a:gd name="T58" fmla="*/ 373 w 1796"/>
                <a:gd name="T59" fmla="*/ 207 h 266"/>
                <a:gd name="T60" fmla="*/ 373 w 1796"/>
                <a:gd name="T61" fmla="*/ 59 h 266"/>
                <a:gd name="T62" fmla="*/ 498 w 1796"/>
                <a:gd name="T63" fmla="*/ 95 h 266"/>
                <a:gd name="T64" fmla="*/ 240 w 1796"/>
                <a:gd name="T65" fmla="*/ 133 h 266"/>
                <a:gd name="T66" fmla="*/ 114 w 1796"/>
                <a:gd name="T67" fmla="*/ 266 h 266"/>
                <a:gd name="T68" fmla="*/ 63 w 1796"/>
                <a:gd name="T69" fmla="*/ 177 h 266"/>
                <a:gd name="T70" fmla="*/ 150 w 1796"/>
                <a:gd name="T71" fmla="*/ 186 h 266"/>
                <a:gd name="T72" fmla="*/ 7 w 1796"/>
                <a:gd name="T73" fmla="*/ 84 h 266"/>
                <a:gd name="T74" fmla="*/ 210 w 1796"/>
                <a:gd name="T75" fmla="*/ 85 h 266"/>
                <a:gd name="T76" fmla="*/ 106 w 1796"/>
                <a:gd name="T77" fmla="*/ 58 h 266"/>
                <a:gd name="T78" fmla="*/ 107 w 1796"/>
                <a:gd name="T79" fmla="*/ 10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6" h="266">
                  <a:moveTo>
                    <a:pt x="1796" y="184"/>
                  </a:moveTo>
                  <a:cubicBezTo>
                    <a:pt x="1796" y="131"/>
                    <a:pt x="1762" y="115"/>
                    <a:pt x="1690" y="100"/>
                  </a:cubicBezTo>
                  <a:cubicBezTo>
                    <a:pt x="1665" y="94"/>
                    <a:pt x="1653" y="93"/>
                    <a:pt x="1653" y="81"/>
                  </a:cubicBezTo>
                  <a:cubicBezTo>
                    <a:pt x="1653" y="70"/>
                    <a:pt x="1662" y="58"/>
                    <a:pt x="1690" y="58"/>
                  </a:cubicBezTo>
                  <a:cubicBezTo>
                    <a:pt x="1719" y="58"/>
                    <a:pt x="1727" y="70"/>
                    <a:pt x="1731" y="85"/>
                  </a:cubicBezTo>
                  <a:cubicBezTo>
                    <a:pt x="1794" y="85"/>
                    <a:pt x="1794" y="85"/>
                    <a:pt x="1794" y="85"/>
                  </a:cubicBezTo>
                  <a:cubicBezTo>
                    <a:pt x="1790" y="41"/>
                    <a:pt x="1762" y="0"/>
                    <a:pt x="1690" y="0"/>
                  </a:cubicBezTo>
                  <a:cubicBezTo>
                    <a:pt x="1641" y="0"/>
                    <a:pt x="1591" y="27"/>
                    <a:pt x="1591" y="84"/>
                  </a:cubicBezTo>
                  <a:cubicBezTo>
                    <a:pt x="1591" y="137"/>
                    <a:pt x="1634" y="152"/>
                    <a:pt x="1675" y="161"/>
                  </a:cubicBezTo>
                  <a:cubicBezTo>
                    <a:pt x="1718" y="170"/>
                    <a:pt x="1734" y="171"/>
                    <a:pt x="1734" y="186"/>
                  </a:cubicBezTo>
                  <a:cubicBezTo>
                    <a:pt x="1734" y="200"/>
                    <a:pt x="1722" y="208"/>
                    <a:pt x="1697" y="208"/>
                  </a:cubicBezTo>
                  <a:cubicBezTo>
                    <a:pt x="1664" y="208"/>
                    <a:pt x="1653" y="198"/>
                    <a:pt x="1647" y="177"/>
                  </a:cubicBezTo>
                  <a:cubicBezTo>
                    <a:pt x="1584" y="177"/>
                    <a:pt x="1584" y="177"/>
                    <a:pt x="1584" y="177"/>
                  </a:cubicBezTo>
                  <a:cubicBezTo>
                    <a:pt x="1589" y="220"/>
                    <a:pt x="1619" y="266"/>
                    <a:pt x="1697" y="266"/>
                  </a:cubicBezTo>
                  <a:cubicBezTo>
                    <a:pt x="1738" y="266"/>
                    <a:pt x="1796" y="246"/>
                    <a:pt x="1796" y="184"/>
                  </a:cubicBezTo>
                  <a:moveTo>
                    <a:pt x="1398" y="5"/>
                  </a:moveTo>
                  <a:cubicBezTo>
                    <a:pt x="1398" y="261"/>
                    <a:pt x="1398" y="261"/>
                    <a:pt x="1398" y="261"/>
                  </a:cubicBezTo>
                  <a:cubicBezTo>
                    <a:pt x="1564" y="261"/>
                    <a:pt x="1564" y="261"/>
                    <a:pt x="1564" y="261"/>
                  </a:cubicBezTo>
                  <a:cubicBezTo>
                    <a:pt x="1564" y="202"/>
                    <a:pt x="1564" y="202"/>
                    <a:pt x="1564" y="202"/>
                  </a:cubicBezTo>
                  <a:cubicBezTo>
                    <a:pt x="1460" y="202"/>
                    <a:pt x="1460" y="202"/>
                    <a:pt x="1460" y="202"/>
                  </a:cubicBezTo>
                  <a:cubicBezTo>
                    <a:pt x="1460" y="5"/>
                    <a:pt x="1460" y="5"/>
                    <a:pt x="1460" y="5"/>
                  </a:cubicBezTo>
                  <a:lnTo>
                    <a:pt x="1398" y="5"/>
                  </a:lnTo>
                  <a:close/>
                  <a:moveTo>
                    <a:pt x="1359" y="133"/>
                  </a:moveTo>
                  <a:cubicBezTo>
                    <a:pt x="1359" y="58"/>
                    <a:pt x="1301" y="0"/>
                    <a:pt x="1225" y="0"/>
                  </a:cubicBezTo>
                  <a:cubicBezTo>
                    <a:pt x="1149" y="0"/>
                    <a:pt x="1091" y="58"/>
                    <a:pt x="1091" y="133"/>
                  </a:cubicBezTo>
                  <a:cubicBezTo>
                    <a:pt x="1091" y="209"/>
                    <a:pt x="1149" y="266"/>
                    <a:pt x="1225" y="266"/>
                  </a:cubicBezTo>
                  <a:cubicBezTo>
                    <a:pt x="1301" y="266"/>
                    <a:pt x="1359" y="209"/>
                    <a:pt x="1359" y="133"/>
                  </a:cubicBezTo>
                  <a:moveTo>
                    <a:pt x="1154" y="133"/>
                  </a:moveTo>
                  <a:cubicBezTo>
                    <a:pt x="1154" y="90"/>
                    <a:pt x="1184" y="59"/>
                    <a:pt x="1225" y="59"/>
                  </a:cubicBezTo>
                  <a:cubicBezTo>
                    <a:pt x="1266" y="59"/>
                    <a:pt x="1296" y="90"/>
                    <a:pt x="1296" y="133"/>
                  </a:cubicBezTo>
                  <a:cubicBezTo>
                    <a:pt x="1296" y="176"/>
                    <a:pt x="1266" y="207"/>
                    <a:pt x="1225" y="207"/>
                  </a:cubicBezTo>
                  <a:cubicBezTo>
                    <a:pt x="1184" y="207"/>
                    <a:pt x="1154" y="176"/>
                    <a:pt x="1154" y="133"/>
                  </a:cubicBezTo>
                  <a:moveTo>
                    <a:pt x="1064" y="133"/>
                  </a:moveTo>
                  <a:cubicBezTo>
                    <a:pt x="1064" y="58"/>
                    <a:pt x="1006" y="0"/>
                    <a:pt x="930" y="0"/>
                  </a:cubicBezTo>
                  <a:cubicBezTo>
                    <a:pt x="854" y="0"/>
                    <a:pt x="796" y="58"/>
                    <a:pt x="796" y="133"/>
                  </a:cubicBezTo>
                  <a:cubicBezTo>
                    <a:pt x="796" y="209"/>
                    <a:pt x="854" y="266"/>
                    <a:pt x="930" y="266"/>
                  </a:cubicBezTo>
                  <a:cubicBezTo>
                    <a:pt x="1006" y="266"/>
                    <a:pt x="1064" y="209"/>
                    <a:pt x="1064" y="133"/>
                  </a:cubicBezTo>
                  <a:moveTo>
                    <a:pt x="859" y="133"/>
                  </a:moveTo>
                  <a:cubicBezTo>
                    <a:pt x="859" y="90"/>
                    <a:pt x="889" y="59"/>
                    <a:pt x="930" y="59"/>
                  </a:cubicBezTo>
                  <a:cubicBezTo>
                    <a:pt x="971" y="59"/>
                    <a:pt x="1001" y="90"/>
                    <a:pt x="1001" y="133"/>
                  </a:cubicBezTo>
                  <a:cubicBezTo>
                    <a:pt x="1001" y="176"/>
                    <a:pt x="971" y="207"/>
                    <a:pt x="930" y="207"/>
                  </a:cubicBezTo>
                  <a:cubicBezTo>
                    <a:pt x="889" y="207"/>
                    <a:pt x="859" y="176"/>
                    <a:pt x="859" y="133"/>
                  </a:cubicBezTo>
                  <a:moveTo>
                    <a:pt x="695" y="5"/>
                  </a:moveTo>
                  <a:cubicBezTo>
                    <a:pt x="695" y="101"/>
                    <a:pt x="695" y="101"/>
                    <a:pt x="695" y="101"/>
                  </a:cubicBezTo>
                  <a:cubicBezTo>
                    <a:pt x="597" y="101"/>
                    <a:pt x="597" y="101"/>
                    <a:pt x="597" y="101"/>
                  </a:cubicBezTo>
                  <a:cubicBezTo>
                    <a:pt x="597" y="5"/>
                    <a:pt x="597" y="5"/>
                    <a:pt x="597" y="5"/>
                  </a:cubicBezTo>
                  <a:cubicBezTo>
                    <a:pt x="534" y="5"/>
                    <a:pt x="534" y="5"/>
                    <a:pt x="534" y="5"/>
                  </a:cubicBezTo>
                  <a:cubicBezTo>
                    <a:pt x="534" y="261"/>
                    <a:pt x="534" y="261"/>
                    <a:pt x="534" y="261"/>
                  </a:cubicBezTo>
                  <a:cubicBezTo>
                    <a:pt x="597" y="261"/>
                    <a:pt x="597" y="261"/>
                    <a:pt x="597" y="261"/>
                  </a:cubicBezTo>
                  <a:cubicBezTo>
                    <a:pt x="597" y="160"/>
                    <a:pt x="597" y="160"/>
                    <a:pt x="597" y="160"/>
                  </a:cubicBezTo>
                  <a:cubicBezTo>
                    <a:pt x="695" y="160"/>
                    <a:pt x="695" y="160"/>
                    <a:pt x="695" y="160"/>
                  </a:cubicBezTo>
                  <a:cubicBezTo>
                    <a:pt x="695" y="261"/>
                    <a:pt x="695" y="261"/>
                    <a:pt x="695" y="261"/>
                  </a:cubicBezTo>
                  <a:cubicBezTo>
                    <a:pt x="757" y="261"/>
                    <a:pt x="757" y="261"/>
                    <a:pt x="757" y="261"/>
                  </a:cubicBezTo>
                  <a:cubicBezTo>
                    <a:pt x="757" y="5"/>
                    <a:pt x="757" y="5"/>
                    <a:pt x="757" y="5"/>
                  </a:cubicBezTo>
                  <a:lnTo>
                    <a:pt x="695" y="5"/>
                  </a:lnTo>
                  <a:close/>
                  <a:moveTo>
                    <a:pt x="240" y="133"/>
                  </a:moveTo>
                  <a:cubicBezTo>
                    <a:pt x="240" y="209"/>
                    <a:pt x="296" y="266"/>
                    <a:pt x="373" y="266"/>
                  </a:cubicBezTo>
                  <a:cubicBezTo>
                    <a:pt x="436" y="266"/>
                    <a:pt x="484" y="226"/>
                    <a:pt x="498" y="171"/>
                  </a:cubicBezTo>
                  <a:cubicBezTo>
                    <a:pt x="431" y="171"/>
                    <a:pt x="431" y="171"/>
                    <a:pt x="431" y="171"/>
                  </a:cubicBezTo>
                  <a:cubicBezTo>
                    <a:pt x="421" y="193"/>
                    <a:pt x="400" y="207"/>
                    <a:pt x="373" y="207"/>
                  </a:cubicBezTo>
                  <a:cubicBezTo>
                    <a:pt x="330" y="207"/>
                    <a:pt x="303" y="176"/>
                    <a:pt x="303" y="133"/>
                  </a:cubicBezTo>
                  <a:cubicBezTo>
                    <a:pt x="303" y="90"/>
                    <a:pt x="330" y="59"/>
                    <a:pt x="373" y="59"/>
                  </a:cubicBezTo>
                  <a:cubicBezTo>
                    <a:pt x="400" y="59"/>
                    <a:pt x="421" y="73"/>
                    <a:pt x="431" y="95"/>
                  </a:cubicBezTo>
                  <a:cubicBezTo>
                    <a:pt x="498" y="95"/>
                    <a:pt x="498" y="95"/>
                    <a:pt x="498" y="95"/>
                  </a:cubicBezTo>
                  <a:cubicBezTo>
                    <a:pt x="484" y="40"/>
                    <a:pt x="436" y="0"/>
                    <a:pt x="373" y="0"/>
                  </a:cubicBezTo>
                  <a:cubicBezTo>
                    <a:pt x="296" y="0"/>
                    <a:pt x="240" y="58"/>
                    <a:pt x="240" y="133"/>
                  </a:cubicBezTo>
                  <a:moveTo>
                    <a:pt x="212" y="184"/>
                  </a:moveTo>
                  <a:cubicBezTo>
                    <a:pt x="212" y="246"/>
                    <a:pt x="155" y="266"/>
                    <a:pt x="114" y="266"/>
                  </a:cubicBezTo>
                  <a:cubicBezTo>
                    <a:pt x="35" y="266"/>
                    <a:pt x="6" y="220"/>
                    <a:pt x="0" y="177"/>
                  </a:cubicBezTo>
                  <a:cubicBezTo>
                    <a:pt x="63" y="177"/>
                    <a:pt x="63" y="177"/>
                    <a:pt x="63" y="177"/>
                  </a:cubicBezTo>
                  <a:cubicBezTo>
                    <a:pt x="69" y="198"/>
                    <a:pt x="81" y="208"/>
                    <a:pt x="113" y="208"/>
                  </a:cubicBezTo>
                  <a:cubicBezTo>
                    <a:pt x="138" y="208"/>
                    <a:pt x="150" y="200"/>
                    <a:pt x="150" y="186"/>
                  </a:cubicBezTo>
                  <a:cubicBezTo>
                    <a:pt x="150" y="171"/>
                    <a:pt x="134" y="170"/>
                    <a:pt x="92" y="161"/>
                  </a:cubicBezTo>
                  <a:cubicBezTo>
                    <a:pt x="50" y="152"/>
                    <a:pt x="7" y="137"/>
                    <a:pt x="7" y="84"/>
                  </a:cubicBezTo>
                  <a:cubicBezTo>
                    <a:pt x="7" y="27"/>
                    <a:pt x="57" y="0"/>
                    <a:pt x="106" y="0"/>
                  </a:cubicBezTo>
                  <a:cubicBezTo>
                    <a:pt x="178" y="0"/>
                    <a:pt x="206" y="41"/>
                    <a:pt x="210" y="85"/>
                  </a:cubicBezTo>
                  <a:cubicBezTo>
                    <a:pt x="147" y="85"/>
                    <a:pt x="147" y="85"/>
                    <a:pt x="147" y="85"/>
                  </a:cubicBezTo>
                  <a:cubicBezTo>
                    <a:pt x="144" y="70"/>
                    <a:pt x="135" y="58"/>
                    <a:pt x="106" y="58"/>
                  </a:cubicBezTo>
                  <a:cubicBezTo>
                    <a:pt x="78" y="58"/>
                    <a:pt x="70" y="70"/>
                    <a:pt x="70" y="81"/>
                  </a:cubicBezTo>
                  <a:cubicBezTo>
                    <a:pt x="70" y="93"/>
                    <a:pt x="81" y="94"/>
                    <a:pt x="107" y="100"/>
                  </a:cubicBezTo>
                  <a:cubicBezTo>
                    <a:pt x="178" y="115"/>
                    <a:pt x="212" y="131"/>
                    <a:pt x="212" y="1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50"/>
            </a:p>
          </p:txBody>
        </p:sp>
      </p:grpSp>
    </p:spTree>
    <p:extLst>
      <p:ext uri="{BB962C8B-B14F-4D97-AF65-F5344CB8AC3E}">
        <p14:creationId xmlns:p14="http://schemas.microsoft.com/office/powerpoint/2010/main" val="2476185492"/>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hart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5D8AA-84F1-448F-8E74-2C92B3CD6D39}"/>
              </a:ext>
            </a:extLst>
          </p:cNvPr>
          <p:cNvSpPr>
            <a:spLocks noGrp="1"/>
          </p:cNvSpPr>
          <p:nvPr>
            <p:ph type="title"/>
          </p:nvPr>
        </p:nvSpPr>
        <p:spPr/>
        <p:txBody>
          <a:bodyPr/>
          <a:lstStyle/>
          <a:p>
            <a:r>
              <a:rPr lang="en-US" smtClean="0"/>
              <a:t>Click to edit Master title style</a:t>
            </a:r>
            <a:endParaRPr lang="en-GB"/>
          </a:p>
        </p:txBody>
      </p:sp>
      <p:sp>
        <p:nvSpPr>
          <p:cNvPr id="3" name="Date Placeholder 2">
            <a:extLst>
              <a:ext uri="{FF2B5EF4-FFF2-40B4-BE49-F238E27FC236}">
                <a16:creationId xmlns:a16="http://schemas.microsoft.com/office/drawing/2014/main" id="{F45049BF-FAD2-41F3-BE6A-3B897163C531}"/>
              </a:ext>
            </a:extLst>
          </p:cNvPr>
          <p:cNvSpPr>
            <a:spLocks noGrp="1"/>
          </p:cNvSpPr>
          <p:nvPr>
            <p:ph type="dt" sz="half" idx="10"/>
          </p:nvPr>
        </p:nvSpPr>
        <p:spPr/>
        <p:txBody>
          <a:bodyPr/>
          <a:lstStyle/>
          <a:p>
            <a:fld id="{6D24BD0A-4A28-480D-B41B-A5DA35C2E964}" type="datetime1">
              <a:rPr lang="en-GB" smtClean="0"/>
              <a:t>05/12/2019</a:t>
            </a:fld>
            <a:endParaRPr lang="en-GB"/>
          </a:p>
        </p:txBody>
      </p:sp>
      <p:sp>
        <p:nvSpPr>
          <p:cNvPr id="4" name="Footer Placeholder 3">
            <a:extLst>
              <a:ext uri="{FF2B5EF4-FFF2-40B4-BE49-F238E27FC236}">
                <a16:creationId xmlns:a16="http://schemas.microsoft.com/office/drawing/2014/main" id="{9610D7E4-AAA5-4DF2-BEF7-3661482D0BA8}"/>
              </a:ext>
            </a:extLst>
          </p:cNvPr>
          <p:cNvSpPr>
            <a:spLocks noGrp="1"/>
          </p:cNvSpPr>
          <p:nvPr>
            <p:ph type="ftr" sz="quarter" idx="11"/>
          </p:nvPr>
        </p:nvSpPr>
        <p:spPr/>
        <p:txBody>
          <a:bodyPr/>
          <a:lstStyle/>
          <a:p>
            <a:r>
              <a:rPr lang="en-GB" smtClean="0"/>
              <a:t>Governors for Schools Northedge Capital 060218</a:t>
            </a:r>
            <a:endParaRPr lang="en-GB" dirty="0"/>
          </a:p>
        </p:txBody>
      </p:sp>
      <p:sp>
        <p:nvSpPr>
          <p:cNvPr id="5" name="Slide Number Placeholder 4">
            <a:extLst>
              <a:ext uri="{FF2B5EF4-FFF2-40B4-BE49-F238E27FC236}">
                <a16:creationId xmlns:a16="http://schemas.microsoft.com/office/drawing/2014/main" id="{8ADFB66F-4937-40A3-A4FD-4CE8EBFDFA60}"/>
              </a:ext>
            </a:extLst>
          </p:cNvPr>
          <p:cNvSpPr>
            <a:spLocks noGrp="1"/>
          </p:cNvSpPr>
          <p:nvPr>
            <p:ph type="sldNum" sz="quarter" idx="12"/>
          </p:nvPr>
        </p:nvSpPr>
        <p:spPr/>
        <p:txBody>
          <a:bodyPr/>
          <a:lstStyle/>
          <a:p>
            <a:fld id="{F6D32EFA-2FFB-462F-931D-0B4AC98C130E}" type="slidenum">
              <a:rPr lang="en-GB" smtClean="0"/>
              <a:pPr/>
              <a:t>‹#›</a:t>
            </a:fld>
            <a:endParaRPr lang="en-GB"/>
          </a:p>
        </p:txBody>
      </p:sp>
      <p:sp>
        <p:nvSpPr>
          <p:cNvPr id="6" name="Content Placeholder 2">
            <a:extLst>
              <a:ext uri="{FF2B5EF4-FFF2-40B4-BE49-F238E27FC236}">
                <a16:creationId xmlns:a16="http://schemas.microsoft.com/office/drawing/2014/main" id="{D7E19E18-44F4-428D-9B47-D38069E2131F}"/>
              </a:ext>
            </a:extLst>
          </p:cNvPr>
          <p:cNvSpPr>
            <a:spLocks noGrp="1"/>
          </p:cNvSpPr>
          <p:nvPr>
            <p:ph sz="half" idx="1"/>
          </p:nvPr>
        </p:nvSpPr>
        <p:spPr>
          <a:xfrm>
            <a:off x="1049933" y="1752601"/>
            <a:ext cx="4325529" cy="42664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a:extLst>
              <a:ext uri="{FF2B5EF4-FFF2-40B4-BE49-F238E27FC236}">
                <a16:creationId xmlns:a16="http://schemas.microsoft.com/office/drawing/2014/main" id="{79D98AC9-7CDF-4E56-A7BA-2A2D61221FA3}"/>
              </a:ext>
            </a:extLst>
          </p:cNvPr>
          <p:cNvSpPr>
            <a:spLocks noGrp="1"/>
          </p:cNvSpPr>
          <p:nvPr>
            <p:ph sz="half" idx="2"/>
          </p:nvPr>
        </p:nvSpPr>
        <p:spPr>
          <a:xfrm>
            <a:off x="5839763" y="1752601"/>
            <a:ext cx="3015660" cy="42664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65673472"/>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90257" y="3013136"/>
            <a:ext cx="6443776" cy="704850"/>
          </a:xfrm>
        </p:spPr>
        <p:txBody>
          <a:bodyPr anchor="b"/>
          <a:lstStyle>
            <a:lvl1pPr algn="r">
              <a:defRPr sz="4000">
                <a:solidFill>
                  <a:schemeClr val="bg1"/>
                </a:solidFill>
              </a:defRPr>
            </a:lvl1pPr>
          </a:lstStyle>
          <a:p>
            <a:r>
              <a:rPr lang="en-US" dirty="0"/>
              <a:t>Closing message</a:t>
            </a:r>
          </a:p>
        </p:txBody>
      </p:sp>
      <p:grpSp>
        <p:nvGrpSpPr>
          <p:cNvPr id="17" name="Group 4">
            <a:extLst>
              <a:ext uri="{FF2B5EF4-FFF2-40B4-BE49-F238E27FC236}">
                <a16:creationId xmlns:a16="http://schemas.microsoft.com/office/drawing/2014/main" id="{3B84C4BE-9F53-4EB7-913D-B1C367BA0A54}"/>
              </a:ext>
            </a:extLst>
          </p:cNvPr>
          <p:cNvGrpSpPr>
            <a:grpSpLocks noChangeAspect="1"/>
          </p:cNvGrpSpPr>
          <p:nvPr userDrawn="1"/>
        </p:nvGrpSpPr>
        <p:grpSpPr bwMode="auto">
          <a:xfrm>
            <a:off x="185737" y="331200"/>
            <a:ext cx="712238" cy="219996"/>
            <a:chOff x="973" y="1856"/>
            <a:chExt cx="4403" cy="1105"/>
          </a:xfrm>
          <a:solidFill>
            <a:schemeClr val="bg1"/>
          </a:solidFill>
        </p:grpSpPr>
        <p:sp>
          <p:nvSpPr>
            <p:cNvPr id="18" name="Freeform 9">
              <a:extLst>
                <a:ext uri="{FF2B5EF4-FFF2-40B4-BE49-F238E27FC236}">
                  <a16:creationId xmlns:a16="http://schemas.microsoft.com/office/drawing/2014/main" id="{BDBF3339-B685-4E3C-BAE0-172216F28CDF}"/>
                </a:ext>
              </a:extLst>
            </p:cNvPr>
            <p:cNvSpPr>
              <a:spLocks/>
            </p:cNvSpPr>
            <p:nvPr userDrawn="1"/>
          </p:nvSpPr>
          <p:spPr bwMode="auto">
            <a:xfrm>
              <a:off x="988" y="2588"/>
              <a:ext cx="172" cy="246"/>
            </a:xfrm>
            <a:custGeom>
              <a:avLst/>
              <a:gdLst>
                <a:gd name="T0" fmla="*/ 0 w 172"/>
                <a:gd name="T1" fmla="*/ 246 h 246"/>
                <a:gd name="T2" fmla="*/ 64 w 172"/>
                <a:gd name="T3" fmla="*/ 246 h 246"/>
                <a:gd name="T4" fmla="*/ 64 w 172"/>
                <a:gd name="T5" fmla="*/ 155 h 246"/>
                <a:gd name="T6" fmla="*/ 163 w 172"/>
                <a:gd name="T7" fmla="*/ 155 h 246"/>
                <a:gd name="T8" fmla="*/ 163 w 172"/>
                <a:gd name="T9" fmla="*/ 93 h 246"/>
                <a:gd name="T10" fmla="*/ 64 w 172"/>
                <a:gd name="T11" fmla="*/ 93 h 246"/>
                <a:gd name="T12" fmla="*/ 64 w 172"/>
                <a:gd name="T13" fmla="*/ 61 h 246"/>
                <a:gd name="T14" fmla="*/ 172 w 172"/>
                <a:gd name="T15" fmla="*/ 61 h 246"/>
                <a:gd name="T16" fmla="*/ 172 w 172"/>
                <a:gd name="T17" fmla="*/ 0 h 246"/>
                <a:gd name="T18" fmla="*/ 0 w 172"/>
                <a:gd name="T19" fmla="*/ 0 h 246"/>
                <a:gd name="T20" fmla="*/ 0 w 172"/>
                <a:gd name="T21"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 h="246">
                  <a:moveTo>
                    <a:pt x="0" y="246"/>
                  </a:moveTo>
                  <a:lnTo>
                    <a:pt x="64" y="246"/>
                  </a:lnTo>
                  <a:lnTo>
                    <a:pt x="64" y="155"/>
                  </a:lnTo>
                  <a:lnTo>
                    <a:pt x="163" y="155"/>
                  </a:lnTo>
                  <a:lnTo>
                    <a:pt x="163" y="93"/>
                  </a:lnTo>
                  <a:lnTo>
                    <a:pt x="64" y="93"/>
                  </a:lnTo>
                  <a:lnTo>
                    <a:pt x="64" y="61"/>
                  </a:lnTo>
                  <a:lnTo>
                    <a:pt x="172" y="61"/>
                  </a:lnTo>
                  <a:lnTo>
                    <a:pt x="172" y="0"/>
                  </a:lnTo>
                  <a:lnTo>
                    <a:pt x="0" y="0"/>
                  </a:lnTo>
                  <a:lnTo>
                    <a:pt x="0" y="246"/>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50"/>
            </a:p>
          </p:txBody>
        </p:sp>
        <p:sp>
          <p:nvSpPr>
            <p:cNvPr id="19" name="Freeform 10">
              <a:extLst>
                <a:ext uri="{FF2B5EF4-FFF2-40B4-BE49-F238E27FC236}">
                  <a16:creationId xmlns:a16="http://schemas.microsoft.com/office/drawing/2014/main" id="{9BBFA9D8-51E2-4850-9FBD-F0F772B262F3}"/>
                </a:ext>
              </a:extLst>
            </p:cNvPr>
            <p:cNvSpPr>
              <a:spLocks noEditPoints="1"/>
            </p:cNvSpPr>
            <p:nvPr userDrawn="1"/>
          </p:nvSpPr>
          <p:spPr bwMode="auto">
            <a:xfrm>
              <a:off x="1257" y="2583"/>
              <a:ext cx="257" cy="255"/>
            </a:xfrm>
            <a:custGeom>
              <a:avLst/>
              <a:gdLst>
                <a:gd name="T0" fmla="*/ 68 w 136"/>
                <a:gd name="T1" fmla="*/ 0 h 135"/>
                <a:gd name="T2" fmla="*/ 0 w 136"/>
                <a:gd name="T3" fmla="*/ 68 h 135"/>
                <a:gd name="T4" fmla="*/ 68 w 136"/>
                <a:gd name="T5" fmla="*/ 135 h 135"/>
                <a:gd name="T6" fmla="*/ 136 w 136"/>
                <a:gd name="T7" fmla="*/ 68 h 135"/>
                <a:gd name="T8" fmla="*/ 68 w 136"/>
                <a:gd name="T9" fmla="*/ 0 h 135"/>
                <a:gd name="T10" fmla="*/ 68 w 136"/>
                <a:gd name="T11" fmla="*/ 103 h 135"/>
                <a:gd name="T12" fmla="*/ 35 w 136"/>
                <a:gd name="T13" fmla="*/ 68 h 135"/>
                <a:gd name="T14" fmla="*/ 68 w 136"/>
                <a:gd name="T15" fmla="*/ 33 h 135"/>
                <a:gd name="T16" fmla="*/ 102 w 136"/>
                <a:gd name="T17" fmla="*/ 68 h 135"/>
                <a:gd name="T18" fmla="*/ 68 w 136"/>
                <a:gd name="T19" fmla="*/ 10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35">
                  <a:moveTo>
                    <a:pt x="68" y="0"/>
                  </a:moveTo>
                  <a:cubicBezTo>
                    <a:pt x="29" y="0"/>
                    <a:pt x="0" y="29"/>
                    <a:pt x="0" y="68"/>
                  </a:cubicBezTo>
                  <a:cubicBezTo>
                    <a:pt x="0" y="106"/>
                    <a:pt x="29" y="135"/>
                    <a:pt x="68" y="135"/>
                  </a:cubicBezTo>
                  <a:cubicBezTo>
                    <a:pt x="107" y="135"/>
                    <a:pt x="136" y="106"/>
                    <a:pt x="136" y="68"/>
                  </a:cubicBezTo>
                  <a:cubicBezTo>
                    <a:pt x="136" y="29"/>
                    <a:pt x="107" y="0"/>
                    <a:pt x="68" y="0"/>
                  </a:cubicBezTo>
                  <a:moveTo>
                    <a:pt x="68" y="103"/>
                  </a:moveTo>
                  <a:cubicBezTo>
                    <a:pt x="49" y="103"/>
                    <a:pt x="35" y="88"/>
                    <a:pt x="35" y="68"/>
                  </a:cubicBezTo>
                  <a:cubicBezTo>
                    <a:pt x="35" y="48"/>
                    <a:pt x="49" y="33"/>
                    <a:pt x="68" y="33"/>
                  </a:cubicBezTo>
                  <a:cubicBezTo>
                    <a:pt x="88" y="33"/>
                    <a:pt x="102" y="48"/>
                    <a:pt x="102" y="68"/>
                  </a:cubicBezTo>
                  <a:cubicBezTo>
                    <a:pt x="102" y="88"/>
                    <a:pt x="88" y="103"/>
                    <a:pt x="68" y="103"/>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50"/>
            </a:p>
          </p:txBody>
        </p:sp>
        <p:sp>
          <p:nvSpPr>
            <p:cNvPr id="20" name="Freeform 11">
              <a:extLst>
                <a:ext uri="{FF2B5EF4-FFF2-40B4-BE49-F238E27FC236}">
                  <a16:creationId xmlns:a16="http://schemas.microsoft.com/office/drawing/2014/main" id="{416DFF44-EEAF-408D-A871-B5B5C87274B3}"/>
                </a:ext>
              </a:extLst>
            </p:cNvPr>
            <p:cNvSpPr>
              <a:spLocks noEditPoints="1"/>
            </p:cNvSpPr>
            <p:nvPr userDrawn="1"/>
          </p:nvSpPr>
          <p:spPr bwMode="auto">
            <a:xfrm>
              <a:off x="1612" y="2588"/>
              <a:ext cx="214" cy="246"/>
            </a:xfrm>
            <a:custGeom>
              <a:avLst/>
              <a:gdLst>
                <a:gd name="T0" fmla="*/ 79 w 113"/>
                <a:gd name="T1" fmla="*/ 82 h 130"/>
                <a:gd name="T2" fmla="*/ 104 w 113"/>
                <a:gd name="T3" fmla="*/ 44 h 130"/>
                <a:gd name="T4" fmla="*/ 59 w 113"/>
                <a:gd name="T5" fmla="*/ 0 h 130"/>
                <a:gd name="T6" fmla="*/ 0 w 113"/>
                <a:gd name="T7" fmla="*/ 0 h 130"/>
                <a:gd name="T8" fmla="*/ 0 w 113"/>
                <a:gd name="T9" fmla="*/ 130 h 130"/>
                <a:gd name="T10" fmla="*/ 34 w 113"/>
                <a:gd name="T11" fmla="*/ 130 h 130"/>
                <a:gd name="T12" fmla="*/ 34 w 113"/>
                <a:gd name="T13" fmla="*/ 86 h 130"/>
                <a:gd name="T14" fmla="*/ 42 w 113"/>
                <a:gd name="T15" fmla="*/ 86 h 130"/>
                <a:gd name="T16" fmla="*/ 71 w 113"/>
                <a:gd name="T17" fmla="*/ 130 h 130"/>
                <a:gd name="T18" fmla="*/ 113 w 113"/>
                <a:gd name="T19" fmla="*/ 130 h 130"/>
                <a:gd name="T20" fmla="*/ 79 w 113"/>
                <a:gd name="T21" fmla="*/ 82 h 130"/>
                <a:gd name="T22" fmla="*/ 34 w 113"/>
                <a:gd name="T23" fmla="*/ 33 h 130"/>
                <a:gd name="T24" fmla="*/ 55 w 113"/>
                <a:gd name="T25" fmla="*/ 33 h 130"/>
                <a:gd name="T26" fmla="*/ 69 w 113"/>
                <a:gd name="T27" fmla="*/ 44 h 130"/>
                <a:gd name="T28" fmla="*/ 55 w 113"/>
                <a:gd name="T29" fmla="*/ 56 h 130"/>
                <a:gd name="T30" fmla="*/ 34 w 113"/>
                <a:gd name="T31" fmla="*/ 56 h 130"/>
                <a:gd name="T32" fmla="*/ 34 w 113"/>
                <a:gd name="T33" fmla="*/ 3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30">
                  <a:moveTo>
                    <a:pt x="79" y="82"/>
                  </a:moveTo>
                  <a:cubicBezTo>
                    <a:pt x="95" y="76"/>
                    <a:pt x="104" y="63"/>
                    <a:pt x="104" y="44"/>
                  </a:cubicBezTo>
                  <a:cubicBezTo>
                    <a:pt x="104" y="17"/>
                    <a:pt x="86" y="0"/>
                    <a:pt x="59" y="0"/>
                  </a:cubicBezTo>
                  <a:cubicBezTo>
                    <a:pt x="0" y="0"/>
                    <a:pt x="0" y="0"/>
                    <a:pt x="0" y="0"/>
                  </a:cubicBezTo>
                  <a:cubicBezTo>
                    <a:pt x="0" y="130"/>
                    <a:pt x="0" y="130"/>
                    <a:pt x="0" y="130"/>
                  </a:cubicBezTo>
                  <a:cubicBezTo>
                    <a:pt x="34" y="130"/>
                    <a:pt x="34" y="130"/>
                    <a:pt x="34" y="130"/>
                  </a:cubicBezTo>
                  <a:cubicBezTo>
                    <a:pt x="34" y="86"/>
                    <a:pt x="34" y="86"/>
                    <a:pt x="34" y="86"/>
                  </a:cubicBezTo>
                  <a:cubicBezTo>
                    <a:pt x="42" y="86"/>
                    <a:pt x="42" y="86"/>
                    <a:pt x="42" y="86"/>
                  </a:cubicBezTo>
                  <a:cubicBezTo>
                    <a:pt x="71" y="130"/>
                    <a:pt x="71" y="130"/>
                    <a:pt x="71" y="130"/>
                  </a:cubicBezTo>
                  <a:cubicBezTo>
                    <a:pt x="113" y="130"/>
                    <a:pt x="113" y="130"/>
                    <a:pt x="113" y="130"/>
                  </a:cubicBezTo>
                  <a:lnTo>
                    <a:pt x="79" y="82"/>
                  </a:lnTo>
                  <a:close/>
                  <a:moveTo>
                    <a:pt x="34" y="33"/>
                  </a:moveTo>
                  <a:cubicBezTo>
                    <a:pt x="55" y="33"/>
                    <a:pt x="55" y="33"/>
                    <a:pt x="55" y="33"/>
                  </a:cubicBezTo>
                  <a:cubicBezTo>
                    <a:pt x="65" y="33"/>
                    <a:pt x="69" y="36"/>
                    <a:pt x="69" y="44"/>
                  </a:cubicBezTo>
                  <a:cubicBezTo>
                    <a:pt x="69" y="52"/>
                    <a:pt x="65" y="56"/>
                    <a:pt x="55" y="56"/>
                  </a:cubicBezTo>
                  <a:cubicBezTo>
                    <a:pt x="34" y="56"/>
                    <a:pt x="34" y="56"/>
                    <a:pt x="34" y="56"/>
                  </a:cubicBezTo>
                  <a:lnTo>
                    <a:pt x="34" y="33"/>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50"/>
            </a:p>
          </p:txBody>
        </p:sp>
        <p:sp>
          <p:nvSpPr>
            <p:cNvPr id="21" name="Freeform 12">
              <a:extLst>
                <a:ext uri="{FF2B5EF4-FFF2-40B4-BE49-F238E27FC236}">
                  <a16:creationId xmlns:a16="http://schemas.microsoft.com/office/drawing/2014/main" id="{FAA55A5B-871E-4AFA-A968-201E9E604630}"/>
                </a:ext>
              </a:extLst>
            </p:cNvPr>
            <p:cNvSpPr>
              <a:spLocks noEditPoints="1"/>
            </p:cNvSpPr>
            <p:nvPr userDrawn="1"/>
          </p:nvSpPr>
          <p:spPr bwMode="auto">
            <a:xfrm>
              <a:off x="973" y="1856"/>
              <a:ext cx="4403" cy="501"/>
            </a:xfrm>
            <a:custGeom>
              <a:avLst/>
              <a:gdLst>
                <a:gd name="T0" fmla="*/ 2230 w 2329"/>
                <a:gd name="T1" fmla="*/ 265 h 265"/>
                <a:gd name="T2" fmla="*/ 2180 w 2329"/>
                <a:gd name="T3" fmla="*/ 176 h 265"/>
                <a:gd name="T4" fmla="*/ 2267 w 2329"/>
                <a:gd name="T5" fmla="*/ 186 h 265"/>
                <a:gd name="T6" fmla="*/ 2124 w 2329"/>
                <a:gd name="T7" fmla="*/ 83 h 265"/>
                <a:gd name="T8" fmla="*/ 2327 w 2329"/>
                <a:gd name="T9" fmla="*/ 85 h 265"/>
                <a:gd name="T10" fmla="*/ 2223 w 2329"/>
                <a:gd name="T11" fmla="*/ 58 h 265"/>
                <a:gd name="T12" fmla="*/ 2223 w 2329"/>
                <a:gd name="T13" fmla="*/ 99 h 265"/>
                <a:gd name="T14" fmla="*/ 1848 w 2329"/>
                <a:gd name="T15" fmla="*/ 133 h 265"/>
                <a:gd name="T16" fmla="*/ 1580 w 2329"/>
                <a:gd name="T17" fmla="*/ 133 h 265"/>
                <a:gd name="T18" fmla="*/ 1848 w 2329"/>
                <a:gd name="T19" fmla="*/ 133 h 265"/>
                <a:gd name="T20" fmla="*/ 1714 w 2329"/>
                <a:gd name="T21" fmla="*/ 59 h 265"/>
                <a:gd name="T22" fmla="*/ 1714 w 2329"/>
                <a:gd name="T23" fmla="*/ 206 h 265"/>
                <a:gd name="T24" fmla="*/ 1970 w 2329"/>
                <a:gd name="T25" fmla="*/ 172 h 265"/>
                <a:gd name="T26" fmla="*/ 1951 w 2329"/>
                <a:gd name="T27" fmla="*/ 261 h 265"/>
                <a:gd name="T28" fmla="*/ 1888 w 2329"/>
                <a:gd name="T29" fmla="*/ 4 h 265"/>
                <a:gd name="T30" fmla="*/ 2090 w 2329"/>
                <a:gd name="T31" fmla="*/ 90 h 265"/>
                <a:gd name="T32" fmla="*/ 2107 w 2329"/>
                <a:gd name="T33" fmla="*/ 261 h 265"/>
                <a:gd name="T34" fmla="*/ 1970 w 2329"/>
                <a:gd name="T35" fmla="*/ 172 h 265"/>
                <a:gd name="T36" fmla="*/ 1951 w 2329"/>
                <a:gd name="T37" fmla="*/ 64 h 265"/>
                <a:gd name="T38" fmla="*/ 1996 w 2329"/>
                <a:gd name="T39" fmla="*/ 117 h 265"/>
                <a:gd name="T40" fmla="*/ 1996 w 2329"/>
                <a:gd name="T41" fmla="*/ 64 h 265"/>
                <a:gd name="T42" fmla="*/ 432 w 2329"/>
                <a:gd name="T43" fmla="*/ 265 h 265"/>
                <a:gd name="T44" fmla="*/ 432 w 2329"/>
                <a:gd name="T45" fmla="*/ 0 h 265"/>
                <a:gd name="T46" fmla="*/ 361 w 2329"/>
                <a:gd name="T47" fmla="*/ 133 h 265"/>
                <a:gd name="T48" fmla="*/ 503 w 2329"/>
                <a:gd name="T49" fmla="*/ 133 h 265"/>
                <a:gd name="T50" fmla="*/ 361 w 2329"/>
                <a:gd name="T51" fmla="*/ 133 h 265"/>
                <a:gd name="T52" fmla="*/ 1542 w 2329"/>
                <a:gd name="T53" fmla="*/ 261 h 265"/>
                <a:gd name="T54" fmla="*/ 1375 w 2329"/>
                <a:gd name="T55" fmla="*/ 99 h 265"/>
                <a:gd name="T56" fmla="*/ 1380 w 2329"/>
                <a:gd name="T57" fmla="*/ 261 h 265"/>
                <a:gd name="T58" fmla="*/ 1318 w 2329"/>
                <a:gd name="T59" fmla="*/ 4 h 265"/>
                <a:gd name="T60" fmla="*/ 1485 w 2329"/>
                <a:gd name="T61" fmla="*/ 166 h 265"/>
                <a:gd name="T62" fmla="*/ 1480 w 2329"/>
                <a:gd name="T63" fmla="*/ 4 h 265"/>
                <a:gd name="T64" fmla="*/ 1149 w 2329"/>
                <a:gd name="T65" fmla="*/ 172 h 265"/>
                <a:gd name="T66" fmla="*/ 1130 w 2329"/>
                <a:gd name="T67" fmla="*/ 261 h 265"/>
                <a:gd name="T68" fmla="*/ 1067 w 2329"/>
                <a:gd name="T69" fmla="*/ 4 h 265"/>
                <a:gd name="T70" fmla="*/ 1269 w 2329"/>
                <a:gd name="T71" fmla="*/ 90 h 265"/>
                <a:gd name="T72" fmla="*/ 1286 w 2329"/>
                <a:gd name="T73" fmla="*/ 261 h 265"/>
                <a:gd name="T74" fmla="*/ 1149 w 2329"/>
                <a:gd name="T75" fmla="*/ 172 h 265"/>
                <a:gd name="T76" fmla="*/ 1130 w 2329"/>
                <a:gd name="T77" fmla="*/ 64 h 265"/>
                <a:gd name="T78" fmla="*/ 1175 w 2329"/>
                <a:gd name="T79" fmla="*/ 117 h 265"/>
                <a:gd name="T80" fmla="*/ 1175 w 2329"/>
                <a:gd name="T81" fmla="*/ 64 h 265"/>
                <a:gd name="T82" fmla="*/ 911 w 2329"/>
                <a:gd name="T83" fmla="*/ 102 h 265"/>
                <a:gd name="T84" fmla="*/ 1015 w 2329"/>
                <a:gd name="T85" fmla="*/ 161 h 265"/>
                <a:gd name="T86" fmla="*/ 911 w 2329"/>
                <a:gd name="T87" fmla="*/ 201 h 265"/>
                <a:gd name="T88" fmla="*/ 1026 w 2329"/>
                <a:gd name="T89" fmla="*/ 261 h 265"/>
                <a:gd name="T90" fmla="*/ 849 w 2329"/>
                <a:gd name="T91" fmla="*/ 4 h 265"/>
                <a:gd name="T92" fmla="*/ 1026 w 2329"/>
                <a:gd name="T93" fmla="*/ 64 h 265"/>
                <a:gd name="T94" fmla="*/ 815 w 2329"/>
                <a:gd name="T95" fmla="*/ 4 h 265"/>
                <a:gd name="T96" fmla="*/ 655 w 2329"/>
                <a:gd name="T97" fmla="*/ 261 h 265"/>
                <a:gd name="T98" fmla="*/ 641 w 2329"/>
                <a:gd name="T99" fmla="*/ 4 h 265"/>
                <a:gd name="T100" fmla="*/ 749 w 2329"/>
                <a:gd name="T101" fmla="*/ 4 h 265"/>
                <a:gd name="T102" fmla="*/ 260 w 2329"/>
                <a:gd name="T103" fmla="*/ 119 h 265"/>
                <a:gd name="T104" fmla="*/ 207 w 2329"/>
                <a:gd name="T105" fmla="*/ 261 h 265"/>
                <a:gd name="T106" fmla="*/ 127 w 2329"/>
                <a:gd name="T107" fmla="*/ 265 h 265"/>
                <a:gd name="T108" fmla="*/ 133 w 2329"/>
                <a:gd name="T109" fmla="*/ 0 h 265"/>
                <a:gd name="T110" fmla="*/ 191 w 2329"/>
                <a:gd name="T111" fmla="*/ 92 h 265"/>
                <a:gd name="T112" fmla="*/ 63 w 2329"/>
                <a:gd name="T113" fmla="*/ 134 h 265"/>
                <a:gd name="T114" fmla="*/ 194 w 2329"/>
                <a:gd name="T115" fmla="*/ 171 h 265"/>
                <a:gd name="T116" fmla="*/ 118 w 2329"/>
                <a:gd name="T117" fmla="*/ 11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29" h="265">
                  <a:moveTo>
                    <a:pt x="2329" y="183"/>
                  </a:moveTo>
                  <a:cubicBezTo>
                    <a:pt x="2329" y="246"/>
                    <a:pt x="2271" y="265"/>
                    <a:pt x="2230" y="265"/>
                  </a:cubicBezTo>
                  <a:cubicBezTo>
                    <a:pt x="2152" y="265"/>
                    <a:pt x="2122" y="220"/>
                    <a:pt x="2117" y="176"/>
                  </a:cubicBezTo>
                  <a:cubicBezTo>
                    <a:pt x="2180" y="176"/>
                    <a:pt x="2180" y="176"/>
                    <a:pt x="2180" y="176"/>
                  </a:cubicBezTo>
                  <a:cubicBezTo>
                    <a:pt x="2186" y="197"/>
                    <a:pt x="2197" y="207"/>
                    <a:pt x="2230" y="207"/>
                  </a:cubicBezTo>
                  <a:cubicBezTo>
                    <a:pt x="2255" y="207"/>
                    <a:pt x="2267" y="199"/>
                    <a:pt x="2267" y="186"/>
                  </a:cubicBezTo>
                  <a:cubicBezTo>
                    <a:pt x="2267" y="171"/>
                    <a:pt x="2251" y="170"/>
                    <a:pt x="2208" y="160"/>
                  </a:cubicBezTo>
                  <a:cubicBezTo>
                    <a:pt x="2167" y="152"/>
                    <a:pt x="2124" y="136"/>
                    <a:pt x="2124" y="83"/>
                  </a:cubicBezTo>
                  <a:cubicBezTo>
                    <a:pt x="2124" y="27"/>
                    <a:pt x="2174" y="0"/>
                    <a:pt x="2223" y="0"/>
                  </a:cubicBezTo>
                  <a:cubicBezTo>
                    <a:pt x="2295" y="0"/>
                    <a:pt x="2323" y="40"/>
                    <a:pt x="2327" y="85"/>
                  </a:cubicBezTo>
                  <a:cubicBezTo>
                    <a:pt x="2264" y="85"/>
                    <a:pt x="2264" y="85"/>
                    <a:pt x="2264" y="85"/>
                  </a:cubicBezTo>
                  <a:cubicBezTo>
                    <a:pt x="2260" y="70"/>
                    <a:pt x="2252" y="58"/>
                    <a:pt x="2223" y="58"/>
                  </a:cubicBezTo>
                  <a:cubicBezTo>
                    <a:pt x="2195" y="58"/>
                    <a:pt x="2186" y="69"/>
                    <a:pt x="2186" y="80"/>
                  </a:cubicBezTo>
                  <a:cubicBezTo>
                    <a:pt x="2186" y="92"/>
                    <a:pt x="2198" y="94"/>
                    <a:pt x="2223" y="99"/>
                  </a:cubicBezTo>
                  <a:cubicBezTo>
                    <a:pt x="2295" y="115"/>
                    <a:pt x="2329" y="131"/>
                    <a:pt x="2329" y="183"/>
                  </a:cubicBezTo>
                  <a:moveTo>
                    <a:pt x="1848" y="133"/>
                  </a:moveTo>
                  <a:cubicBezTo>
                    <a:pt x="1848" y="57"/>
                    <a:pt x="1790" y="0"/>
                    <a:pt x="1714" y="0"/>
                  </a:cubicBezTo>
                  <a:cubicBezTo>
                    <a:pt x="1638" y="0"/>
                    <a:pt x="1580" y="57"/>
                    <a:pt x="1580" y="133"/>
                  </a:cubicBezTo>
                  <a:cubicBezTo>
                    <a:pt x="1580" y="208"/>
                    <a:pt x="1638" y="265"/>
                    <a:pt x="1714" y="265"/>
                  </a:cubicBezTo>
                  <a:cubicBezTo>
                    <a:pt x="1790" y="265"/>
                    <a:pt x="1848" y="208"/>
                    <a:pt x="1848" y="133"/>
                  </a:cubicBezTo>
                  <a:moveTo>
                    <a:pt x="1643" y="133"/>
                  </a:moveTo>
                  <a:cubicBezTo>
                    <a:pt x="1643" y="90"/>
                    <a:pt x="1673" y="59"/>
                    <a:pt x="1714" y="59"/>
                  </a:cubicBezTo>
                  <a:cubicBezTo>
                    <a:pt x="1755" y="59"/>
                    <a:pt x="1785" y="90"/>
                    <a:pt x="1785" y="133"/>
                  </a:cubicBezTo>
                  <a:cubicBezTo>
                    <a:pt x="1785" y="175"/>
                    <a:pt x="1755" y="206"/>
                    <a:pt x="1714" y="206"/>
                  </a:cubicBezTo>
                  <a:cubicBezTo>
                    <a:pt x="1673" y="206"/>
                    <a:pt x="1643" y="175"/>
                    <a:pt x="1643" y="133"/>
                  </a:cubicBezTo>
                  <a:moveTo>
                    <a:pt x="1970" y="172"/>
                  </a:moveTo>
                  <a:cubicBezTo>
                    <a:pt x="1951" y="172"/>
                    <a:pt x="1951" y="172"/>
                    <a:pt x="1951" y="172"/>
                  </a:cubicBezTo>
                  <a:cubicBezTo>
                    <a:pt x="1951" y="261"/>
                    <a:pt x="1951" y="261"/>
                    <a:pt x="1951" y="261"/>
                  </a:cubicBezTo>
                  <a:cubicBezTo>
                    <a:pt x="1888" y="261"/>
                    <a:pt x="1888" y="261"/>
                    <a:pt x="1888" y="261"/>
                  </a:cubicBezTo>
                  <a:cubicBezTo>
                    <a:pt x="1888" y="4"/>
                    <a:pt x="1888" y="4"/>
                    <a:pt x="1888" y="4"/>
                  </a:cubicBezTo>
                  <a:cubicBezTo>
                    <a:pt x="2003" y="4"/>
                    <a:pt x="2003" y="4"/>
                    <a:pt x="2003" y="4"/>
                  </a:cubicBezTo>
                  <a:cubicBezTo>
                    <a:pt x="2057" y="4"/>
                    <a:pt x="2090" y="37"/>
                    <a:pt x="2090" y="90"/>
                  </a:cubicBezTo>
                  <a:cubicBezTo>
                    <a:pt x="2090" y="131"/>
                    <a:pt x="2071" y="156"/>
                    <a:pt x="2039" y="166"/>
                  </a:cubicBezTo>
                  <a:cubicBezTo>
                    <a:pt x="2107" y="261"/>
                    <a:pt x="2107" y="261"/>
                    <a:pt x="2107" y="261"/>
                  </a:cubicBezTo>
                  <a:cubicBezTo>
                    <a:pt x="2030" y="261"/>
                    <a:pt x="2030" y="261"/>
                    <a:pt x="2030" y="261"/>
                  </a:cubicBezTo>
                  <a:lnTo>
                    <a:pt x="1970" y="172"/>
                  </a:lnTo>
                  <a:close/>
                  <a:moveTo>
                    <a:pt x="1996" y="64"/>
                  </a:moveTo>
                  <a:cubicBezTo>
                    <a:pt x="1951" y="64"/>
                    <a:pt x="1951" y="64"/>
                    <a:pt x="1951" y="64"/>
                  </a:cubicBezTo>
                  <a:cubicBezTo>
                    <a:pt x="1951" y="117"/>
                    <a:pt x="1951" y="117"/>
                    <a:pt x="1951" y="117"/>
                  </a:cubicBezTo>
                  <a:cubicBezTo>
                    <a:pt x="1996" y="117"/>
                    <a:pt x="1996" y="117"/>
                    <a:pt x="1996" y="117"/>
                  </a:cubicBezTo>
                  <a:cubicBezTo>
                    <a:pt x="2017" y="117"/>
                    <a:pt x="2027" y="108"/>
                    <a:pt x="2027" y="91"/>
                  </a:cubicBezTo>
                  <a:cubicBezTo>
                    <a:pt x="2027" y="73"/>
                    <a:pt x="2016" y="64"/>
                    <a:pt x="1996" y="64"/>
                  </a:cubicBezTo>
                  <a:moveTo>
                    <a:pt x="566" y="133"/>
                  </a:moveTo>
                  <a:cubicBezTo>
                    <a:pt x="566" y="208"/>
                    <a:pt x="508" y="265"/>
                    <a:pt x="432" y="265"/>
                  </a:cubicBezTo>
                  <a:cubicBezTo>
                    <a:pt x="357" y="265"/>
                    <a:pt x="298" y="208"/>
                    <a:pt x="298" y="133"/>
                  </a:cubicBezTo>
                  <a:cubicBezTo>
                    <a:pt x="298" y="57"/>
                    <a:pt x="357" y="0"/>
                    <a:pt x="432" y="0"/>
                  </a:cubicBezTo>
                  <a:cubicBezTo>
                    <a:pt x="508" y="0"/>
                    <a:pt x="566" y="57"/>
                    <a:pt x="566" y="133"/>
                  </a:cubicBezTo>
                  <a:moveTo>
                    <a:pt x="361" y="133"/>
                  </a:moveTo>
                  <a:cubicBezTo>
                    <a:pt x="361" y="175"/>
                    <a:pt x="391" y="206"/>
                    <a:pt x="432" y="206"/>
                  </a:cubicBezTo>
                  <a:cubicBezTo>
                    <a:pt x="473" y="206"/>
                    <a:pt x="503" y="175"/>
                    <a:pt x="503" y="133"/>
                  </a:cubicBezTo>
                  <a:cubicBezTo>
                    <a:pt x="503" y="90"/>
                    <a:pt x="473" y="59"/>
                    <a:pt x="432" y="59"/>
                  </a:cubicBezTo>
                  <a:cubicBezTo>
                    <a:pt x="391" y="59"/>
                    <a:pt x="361" y="90"/>
                    <a:pt x="361" y="133"/>
                  </a:cubicBezTo>
                  <a:moveTo>
                    <a:pt x="1542" y="4"/>
                  </a:moveTo>
                  <a:cubicBezTo>
                    <a:pt x="1542" y="261"/>
                    <a:pt x="1542" y="261"/>
                    <a:pt x="1542" y="261"/>
                  </a:cubicBezTo>
                  <a:cubicBezTo>
                    <a:pt x="1472" y="261"/>
                    <a:pt x="1472" y="261"/>
                    <a:pt x="1472" y="261"/>
                  </a:cubicBezTo>
                  <a:cubicBezTo>
                    <a:pt x="1375" y="99"/>
                    <a:pt x="1375" y="99"/>
                    <a:pt x="1375" y="99"/>
                  </a:cubicBezTo>
                  <a:cubicBezTo>
                    <a:pt x="1380" y="153"/>
                    <a:pt x="1380" y="153"/>
                    <a:pt x="1380" y="153"/>
                  </a:cubicBezTo>
                  <a:cubicBezTo>
                    <a:pt x="1380" y="261"/>
                    <a:pt x="1380" y="261"/>
                    <a:pt x="1380" y="261"/>
                  </a:cubicBezTo>
                  <a:cubicBezTo>
                    <a:pt x="1318" y="261"/>
                    <a:pt x="1318" y="261"/>
                    <a:pt x="1318" y="261"/>
                  </a:cubicBezTo>
                  <a:cubicBezTo>
                    <a:pt x="1318" y="4"/>
                    <a:pt x="1318" y="4"/>
                    <a:pt x="1318" y="4"/>
                  </a:cubicBezTo>
                  <a:cubicBezTo>
                    <a:pt x="1389" y="4"/>
                    <a:pt x="1389" y="4"/>
                    <a:pt x="1389" y="4"/>
                  </a:cubicBezTo>
                  <a:cubicBezTo>
                    <a:pt x="1485" y="166"/>
                    <a:pt x="1485" y="166"/>
                    <a:pt x="1485" y="166"/>
                  </a:cubicBezTo>
                  <a:cubicBezTo>
                    <a:pt x="1480" y="112"/>
                    <a:pt x="1480" y="112"/>
                    <a:pt x="1480" y="112"/>
                  </a:cubicBezTo>
                  <a:cubicBezTo>
                    <a:pt x="1480" y="4"/>
                    <a:pt x="1480" y="4"/>
                    <a:pt x="1480" y="4"/>
                  </a:cubicBezTo>
                  <a:lnTo>
                    <a:pt x="1542" y="4"/>
                  </a:lnTo>
                  <a:close/>
                  <a:moveTo>
                    <a:pt x="1149" y="172"/>
                  </a:moveTo>
                  <a:cubicBezTo>
                    <a:pt x="1130" y="172"/>
                    <a:pt x="1130" y="172"/>
                    <a:pt x="1130" y="172"/>
                  </a:cubicBezTo>
                  <a:cubicBezTo>
                    <a:pt x="1130" y="261"/>
                    <a:pt x="1130" y="261"/>
                    <a:pt x="1130" y="261"/>
                  </a:cubicBezTo>
                  <a:cubicBezTo>
                    <a:pt x="1067" y="261"/>
                    <a:pt x="1067" y="261"/>
                    <a:pt x="1067" y="261"/>
                  </a:cubicBezTo>
                  <a:cubicBezTo>
                    <a:pt x="1067" y="4"/>
                    <a:pt x="1067" y="4"/>
                    <a:pt x="1067" y="4"/>
                  </a:cubicBezTo>
                  <a:cubicBezTo>
                    <a:pt x="1182" y="4"/>
                    <a:pt x="1182" y="4"/>
                    <a:pt x="1182" y="4"/>
                  </a:cubicBezTo>
                  <a:cubicBezTo>
                    <a:pt x="1236" y="4"/>
                    <a:pt x="1269" y="37"/>
                    <a:pt x="1269" y="90"/>
                  </a:cubicBezTo>
                  <a:cubicBezTo>
                    <a:pt x="1269" y="131"/>
                    <a:pt x="1250" y="156"/>
                    <a:pt x="1218" y="166"/>
                  </a:cubicBezTo>
                  <a:cubicBezTo>
                    <a:pt x="1286" y="261"/>
                    <a:pt x="1286" y="261"/>
                    <a:pt x="1286" y="261"/>
                  </a:cubicBezTo>
                  <a:cubicBezTo>
                    <a:pt x="1209" y="261"/>
                    <a:pt x="1209" y="261"/>
                    <a:pt x="1209" y="261"/>
                  </a:cubicBezTo>
                  <a:lnTo>
                    <a:pt x="1149" y="172"/>
                  </a:lnTo>
                  <a:close/>
                  <a:moveTo>
                    <a:pt x="1175" y="64"/>
                  </a:moveTo>
                  <a:cubicBezTo>
                    <a:pt x="1130" y="64"/>
                    <a:pt x="1130" y="64"/>
                    <a:pt x="1130" y="64"/>
                  </a:cubicBezTo>
                  <a:cubicBezTo>
                    <a:pt x="1130" y="117"/>
                    <a:pt x="1130" y="117"/>
                    <a:pt x="1130" y="117"/>
                  </a:cubicBezTo>
                  <a:cubicBezTo>
                    <a:pt x="1175" y="117"/>
                    <a:pt x="1175" y="117"/>
                    <a:pt x="1175" y="117"/>
                  </a:cubicBezTo>
                  <a:cubicBezTo>
                    <a:pt x="1196" y="117"/>
                    <a:pt x="1206" y="108"/>
                    <a:pt x="1206" y="91"/>
                  </a:cubicBezTo>
                  <a:cubicBezTo>
                    <a:pt x="1206" y="73"/>
                    <a:pt x="1195" y="64"/>
                    <a:pt x="1175" y="64"/>
                  </a:cubicBezTo>
                  <a:moveTo>
                    <a:pt x="911" y="64"/>
                  </a:moveTo>
                  <a:cubicBezTo>
                    <a:pt x="911" y="102"/>
                    <a:pt x="911" y="102"/>
                    <a:pt x="911" y="102"/>
                  </a:cubicBezTo>
                  <a:cubicBezTo>
                    <a:pt x="1015" y="102"/>
                    <a:pt x="1015" y="102"/>
                    <a:pt x="1015" y="102"/>
                  </a:cubicBezTo>
                  <a:cubicBezTo>
                    <a:pt x="1015" y="161"/>
                    <a:pt x="1015" y="161"/>
                    <a:pt x="1015" y="161"/>
                  </a:cubicBezTo>
                  <a:cubicBezTo>
                    <a:pt x="911" y="161"/>
                    <a:pt x="911" y="161"/>
                    <a:pt x="911" y="161"/>
                  </a:cubicBezTo>
                  <a:cubicBezTo>
                    <a:pt x="911" y="201"/>
                    <a:pt x="911" y="201"/>
                    <a:pt x="911" y="201"/>
                  </a:cubicBezTo>
                  <a:cubicBezTo>
                    <a:pt x="1026" y="201"/>
                    <a:pt x="1026" y="201"/>
                    <a:pt x="1026" y="201"/>
                  </a:cubicBezTo>
                  <a:cubicBezTo>
                    <a:pt x="1026" y="261"/>
                    <a:pt x="1026" y="261"/>
                    <a:pt x="1026" y="261"/>
                  </a:cubicBezTo>
                  <a:cubicBezTo>
                    <a:pt x="849" y="261"/>
                    <a:pt x="849" y="261"/>
                    <a:pt x="849" y="261"/>
                  </a:cubicBezTo>
                  <a:cubicBezTo>
                    <a:pt x="849" y="4"/>
                    <a:pt x="849" y="4"/>
                    <a:pt x="849" y="4"/>
                  </a:cubicBezTo>
                  <a:cubicBezTo>
                    <a:pt x="1026" y="4"/>
                    <a:pt x="1026" y="4"/>
                    <a:pt x="1026" y="4"/>
                  </a:cubicBezTo>
                  <a:cubicBezTo>
                    <a:pt x="1026" y="64"/>
                    <a:pt x="1026" y="64"/>
                    <a:pt x="1026" y="64"/>
                  </a:cubicBezTo>
                  <a:lnTo>
                    <a:pt x="911" y="64"/>
                  </a:lnTo>
                  <a:close/>
                  <a:moveTo>
                    <a:pt x="815" y="4"/>
                  </a:moveTo>
                  <a:cubicBezTo>
                    <a:pt x="734" y="261"/>
                    <a:pt x="734" y="261"/>
                    <a:pt x="734" y="261"/>
                  </a:cubicBezTo>
                  <a:cubicBezTo>
                    <a:pt x="655" y="261"/>
                    <a:pt x="655" y="261"/>
                    <a:pt x="655" y="261"/>
                  </a:cubicBezTo>
                  <a:cubicBezTo>
                    <a:pt x="575" y="4"/>
                    <a:pt x="575" y="4"/>
                    <a:pt x="575" y="4"/>
                  </a:cubicBezTo>
                  <a:cubicBezTo>
                    <a:pt x="641" y="4"/>
                    <a:pt x="641" y="4"/>
                    <a:pt x="641" y="4"/>
                  </a:cubicBezTo>
                  <a:cubicBezTo>
                    <a:pt x="695" y="185"/>
                    <a:pt x="695" y="185"/>
                    <a:pt x="695" y="185"/>
                  </a:cubicBezTo>
                  <a:cubicBezTo>
                    <a:pt x="749" y="4"/>
                    <a:pt x="749" y="4"/>
                    <a:pt x="749" y="4"/>
                  </a:cubicBezTo>
                  <a:lnTo>
                    <a:pt x="815" y="4"/>
                  </a:lnTo>
                  <a:close/>
                  <a:moveTo>
                    <a:pt x="260" y="119"/>
                  </a:moveTo>
                  <a:cubicBezTo>
                    <a:pt x="260" y="261"/>
                    <a:pt x="260" y="261"/>
                    <a:pt x="260" y="261"/>
                  </a:cubicBezTo>
                  <a:cubicBezTo>
                    <a:pt x="207" y="261"/>
                    <a:pt x="207" y="261"/>
                    <a:pt x="207" y="261"/>
                  </a:cubicBezTo>
                  <a:cubicBezTo>
                    <a:pt x="207" y="225"/>
                    <a:pt x="207" y="225"/>
                    <a:pt x="207" y="225"/>
                  </a:cubicBezTo>
                  <a:cubicBezTo>
                    <a:pt x="196" y="248"/>
                    <a:pt x="167" y="265"/>
                    <a:pt x="127" y="265"/>
                  </a:cubicBezTo>
                  <a:cubicBezTo>
                    <a:pt x="56" y="265"/>
                    <a:pt x="0" y="210"/>
                    <a:pt x="0" y="133"/>
                  </a:cubicBezTo>
                  <a:cubicBezTo>
                    <a:pt x="0" y="56"/>
                    <a:pt x="56" y="0"/>
                    <a:pt x="133" y="0"/>
                  </a:cubicBezTo>
                  <a:cubicBezTo>
                    <a:pt x="196" y="0"/>
                    <a:pt x="244" y="38"/>
                    <a:pt x="258" y="92"/>
                  </a:cubicBezTo>
                  <a:cubicBezTo>
                    <a:pt x="191" y="92"/>
                    <a:pt x="191" y="92"/>
                    <a:pt x="191" y="92"/>
                  </a:cubicBezTo>
                  <a:cubicBezTo>
                    <a:pt x="181" y="71"/>
                    <a:pt x="160" y="59"/>
                    <a:pt x="133" y="59"/>
                  </a:cubicBezTo>
                  <a:cubicBezTo>
                    <a:pt x="90" y="59"/>
                    <a:pt x="63" y="89"/>
                    <a:pt x="63" y="134"/>
                  </a:cubicBezTo>
                  <a:cubicBezTo>
                    <a:pt x="63" y="175"/>
                    <a:pt x="86" y="208"/>
                    <a:pt x="131" y="208"/>
                  </a:cubicBezTo>
                  <a:cubicBezTo>
                    <a:pt x="160" y="208"/>
                    <a:pt x="184" y="196"/>
                    <a:pt x="194" y="171"/>
                  </a:cubicBezTo>
                  <a:cubicBezTo>
                    <a:pt x="118" y="171"/>
                    <a:pt x="118" y="171"/>
                    <a:pt x="118" y="171"/>
                  </a:cubicBezTo>
                  <a:cubicBezTo>
                    <a:pt x="118" y="119"/>
                    <a:pt x="118" y="119"/>
                    <a:pt x="118" y="119"/>
                  </a:cubicBezTo>
                  <a:lnTo>
                    <a:pt x="260"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50"/>
            </a:p>
          </p:txBody>
        </p:sp>
        <p:sp>
          <p:nvSpPr>
            <p:cNvPr id="22" name="Freeform 13">
              <a:extLst>
                <a:ext uri="{FF2B5EF4-FFF2-40B4-BE49-F238E27FC236}">
                  <a16:creationId xmlns:a16="http://schemas.microsoft.com/office/drawing/2014/main" id="{12701F92-C13E-48ED-950D-88EBC6A83BCD}"/>
                </a:ext>
              </a:extLst>
            </p:cNvPr>
            <p:cNvSpPr>
              <a:spLocks noEditPoints="1"/>
            </p:cNvSpPr>
            <p:nvPr userDrawn="1"/>
          </p:nvSpPr>
          <p:spPr bwMode="auto">
            <a:xfrm>
              <a:off x="1981" y="2458"/>
              <a:ext cx="3395" cy="503"/>
            </a:xfrm>
            <a:custGeom>
              <a:avLst/>
              <a:gdLst>
                <a:gd name="T0" fmla="*/ 1690 w 1796"/>
                <a:gd name="T1" fmla="*/ 100 h 266"/>
                <a:gd name="T2" fmla="*/ 1690 w 1796"/>
                <a:gd name="T3" fmla="*/ 58 h 266"/>
                <a:gd name="T4" fmla="*/ 1794 w 1796"/>
                <a:gd name="T5" fmla="*/ 85 h 266"/>
                <a:gd name="T6" fmla="*/ 1591 w 1796"/>
                <a:gd name="T7" fmla="*/ 84 h 266"/>
                <a:gd name="T8" fmla="*/ 1734 w 1796"/>
                <a:gd name="T9" fmla="*/ 186 h 266"/>
                <a:gd name="T10" fmla="*/ 1647 w 1796"/>
                <a:gd name="T11" fmla="*/ 177 h 266"/>
                <a:gd name="T12" fmla="*/ 1697 w 1796"/>
                <a:gd name="T13" fmla="*/ 266 h 266"/>
                <a:gd name="T14" fmla="*/ 1398 w 1796"/>
                <a:gd name="T15" fmla="*/ 5 h 266"/>
                <a:gd name="T16" fmla="*/ 1564 w 1796"/>
                <a:gd name="T17" fmla="*/ 261 h 266"/>
                <a:gd name="T18" fmla="*/ 1460 w 1796"/>
                <a:gd name="T19" fmla="*/ 202 h 266"/>
                <a:gd name="T20" fmla="*/ 1398 w 1796"/>
                <a:gd name="T21" fmla="*/ 5 h 266"/>
                <a:gd name="T22" fmla="*/ 1225 w 1796"/>
                <a:gd name="T23" fmla="*/ 0 h 266"/>
                <a:gd name="T24" fmla="*/ 1225 w 1796"/>
                <a:gd name="T25" fmla="*/ 266 h 266"/>
                <a:gd name="T26" fmla="*/ 1154 w 1796"/>
                <a:gd name="T27" fmla="*/ 133 h 266"/>
                <a:gd name="T28" fmla="*/ 1296 w 1796"/>
                <a:gd name="T29" fmla="*/ 133 h 266"/>
                <a:gd name="T30" fmla="*/ 1154 w 1796"/>
                <a:gd name="T31" fmla="*/ 133 h 266"/>
                <a:gd name="T32" fmla="*/ 930 w 1796"/>
                <a:gd name="T33" fmla="*/ 0 h 266"/>
                <a:gd name="T34" fmla="*/ 930 w 1796"/>
                <a:gd name="T35" fmla="*/ 266 h 266"/>
                <a:gd name="T36" fmla="*/ 859 w 1796"/>
                <a:gd name="T37" fmla="*/ 133 h 266"/>
                <a:gd name="T38" fmla="*/ 1001 w 1796"/>
                <a:gd name="T39" fmla="*/ 133 h 266"/>
                <a:gd name="T40" fmla="*/ 859 w 1796"/>
                <a:gd name="T41" fmla="*/ 133 h 266"/>
                <a:gd name="T42" fmla="*/ 695 w 1796"/>
                <a:gd name="T43" fmla="*/ 101 h 266"/>
                <a:gd name="T44" fmla="*/ 597 w 1796"/>
                <a:gd name="T45" fmla="*/ 5 h 266"/>
                <a:gd name="T46" fmla="*/ 534 w 1796"/>
                <a:gd name="T47" fmla="*/ 261 h 266"/>
                <a:gd name="T48" fmla="*/ 597 w 1796"/>
                <a:gd name="T49" fmla="*/ 160 h 266"/>
                <a:gd name="T50" fmla="*/ 695 w 1796"/>
                <a:gd name="T51" fmla="*/ 261 h 266"/>
                <a:gd name="T52" fmla="*/ 757 w 1796"/>
                <a:gd name="T53" fmla="*/ 5 h 266"/>
                <a:gd name="T54" fmla="*/ 240 w 1796"/>
                <a:gd name="T55" fmla="*/ 133 h 266"/>
                <a:gd name="T56" fmla="*/ 498 w 1796"/>
                <a:gd name="T57" fmla="*/ 171 h 266"/>
                <a:gd name="T58" fmla="*/ 373 w 1796"/>
                <a:gd name="T59" fmla="*/ 207 h 266"/>
                <a:gd name="T60" fmla="*/ 373 w 1796"/>
                <a:gd name="T61" fmla="*/ 59 h 266"/>
                <a:gd name="T62" fmla="*/ 498 w 1796"/>
                <a:gd name="T63" fmla="*/ 95 h 266"/>
                <a:gd name="T64" fmla="*/ 240 w 1796"/>
                <a:gd name="T65" fmla="*/ 133 h 266"/>
                <a:gd name="T66" fmla="*/ 114 w 1796"/>
                <a:gd name="T67" fmla="*/ 266 h 266"/>
                <a:gd name="T68" fmla="*/ 63 w 1796"/>
                <a:gd name="T69" fmla="*/ 177 h 266"/>
                <a:gd name="T70" fmla="*/ 150 w 1796"/>
                <a:gd name="T71" fmla="*/ 186 h 266"/>
                <a:gd name="T72" fmla="*/ 7 w 1796"/>
                <a:gd name="T73" fmla="*/ 84 h 266"/>
                <a:gd name="T74" fmla="*/ 210 w 1796"/>
                <a:gd name="T75" fmla="*/ 85 h 266"/>
                <a:gd name="T76" fmla="*/ 106 w 1796"/>
                <a:gd name="T77" fmla="*/ 58 h 266"/>
                <a:gd name="T78" fmla="*/ 107 w 1796"/>
                <a:gd name="T79" fmla="*/ 10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6" h="266">
                  <a:moveTo>
                    <a:pt x="1796" y="184"/>
                  </a:moveTo>
                  <a:cubicBezTo>
                    <a:pt x="1796" y="131"/>
                    <a:pt x="1762" y="115"/>
                    <a:pt x="1690" y="100"/>
                  </a:cubicBezTo>
                  <a:cubicBezTo>
                    <a:pt x="1665" y="94"/>
                    <a:pt x="1653" y="93"/>
                    <a:pt x="1653" y="81"/>
                  </a:cubicBezTo>
                  <a:cubicBezTo>
                    <a:pt x="1653" y="70"/>
                    <a:pt x="1662" y="58"/>
                    <a:pt x="1690" y="58"/>
                  </a:cubicBezTo>
                  <a:cubicBezTo>
                    <a:pt x="1719" y="58"/>
                    <a:pt x="1727" y="70"/>
                    <a:pt x="1731" y="85"/>
                  </a:cubicBezTo>
                  <a:cubicBezTo>
                    <a:pt x="1794" y="85"/>
                    <a:pt x="1794" y="85"/>
                    <a:pt x="1794" y="85"/>
                  </a:cubicBezTo>
                  <a:cubicBezTo>
                    <a:pt x="1790" y="41"/>
                    <a:pt x="1762" y="0"/>
                    <a:pt x="1690" y="0"/>
                  </a:cubicBezTo>
                  <a:cubicBezTo>
                    <a:pt x="1641" y="0"/>
                    <a:pt x="1591" y="27"/>
                    <a:pt x="1591" y="84"/>
                  </a:cubicBezTo>
                  <a:cubicBezTo>
                    <a:pt x="1591" y="137"/>
                    <a:pt x="1634" y="152"/>
                    <a:pt x="1675" y="161"/>
                  </a:cubicBezTo>
                  <a:cubicBezTo>
                    <a:pt x="1718" y="170"/>
                    <a:pt x="1734" y="171"/>
                    <a:pt x="1734" y="186"/>
                  </a:cubicBezTo>
                  <a:cubicBezTo>
                    <a:pt x="1734" y="200"/>
                    <a:pt x="1722" y="208"/>
                    <a:pt x="1697" y="208"/>
                  </a:cubicBezTo>
                  <a:cubicBezTo>
                    <a:pt x="1664" y="208"/>
                    <a:pt x="1653" y="198"/>
                    <a:pt x="1647" y="177"/>
                  </a:cubicBezTo>
                  <a:cubicBezTo>
                    <a:pt x="1584" y="177"/>
                    <a:pt x="1584" y="177"/>
                    <a:pt x="1584" y="177"/>
                  </a:cubicBezTo>
                  <a:cubicBezTo>
                    <a:pt x="1589" y="220"/>
                    <a:pt x="1619" y="266"/>
                    <a:pt x="1697" y="266"/>
                  </a:cubicBezTo>
                  <a:cubicBezTo>
                    <a:pt x="1738" y="266"/>
                    <a:pt x="1796" y="246"/>
                    <a:pt x="1796" y="184"/>
                  </a:cubicBezTo>
                  <a:moveTo>
                    <a:pt x="1398" y="5"/>
                  </a:moveTo>
                  <a:cubicBezTo>
                    <a:pt x="1398" y="261"/>
                    <a:pt x="1398" y="261"/>
                    <a:pt x="1398" y="261"/>
                  </a:cubicBezTo>
                  <a:cubicBezTo>
                    <a:pt x="1564" y="261"/>
                    <a:pt x="1564" y="261"/>
                    <a:pt x="1564" y="261"/>
                  </a:cubicBezTo>
                  <a:cubicBezTo>
                    <a:pt x="1564" y="202"/>
                    <a:pt x="1564" y="202"/>
                    <a:pt x="1564" y="202"/>
                  </a:cubicBezTo>
                  <a:cubicBezTo>
                    <a:pt x="1460" y="202"/>
                    <a:pt x="1460" y="202"/>
                    <a:pt x="1460" y="202"/>
                  </a:cubicBezTo>
                  <a:cubicBezTo>
                    <a:pt x="1460" y="5"/>
                    <a:pt x="1460" y="5"/>
                    <a:pt x="1460" y="5"/>
                  </a:cubicBezTo>
                  <a:lnTo>
                    <a:pt x="1398" y="5"/>
                  </a:lnTo>
                  <a:close/>
                  <a:moveTo>
                    <a:pt x="1359" y="133"/>
                  </a:moveTo>
                  <a:cubicBezTo>
                    <a:pt x="1359" y="58"/>
                    <a:pt x="1301" y="0"/>
                    <a:pt x="1225" y="0"/>
                  </a:cubicBezTo>
                  <a:cubicBezTo>
                    <a:pt x="1149" y="0"/>
                    <a:pt x="1091" y="58"/>
                    <a:pt x="1091" y="133"/>
                  </a:cubicBezTo>
                  <a:cubicBezTo>
                    <a:pt x="1091" y="209"/>
                    <a:pt x="1149" y="266"/>
                    <a:pt x="1225" y="266"/>
                  </a:cubicBezTo>
                  <a:cubicBezTo>
                    <a:pt x="1301" y="266"/>
                    <a:pt x="1359" y="209"/>
                    <a:pt x="1359" y="133"/>
                  </a:cubicBezTo>
                  <a:moveTo>
                    <a:pt x="1154" y="133"/>
                  </a:moveTo>
                  <a:cubicBezTo>
                    <a:pt x="1154" y="90"/>
                    <a:pt x="1184" y="59"/>
                    <a:pt x="1225" y="59"/>
                  </a:cubicBezTo>
                  <a:cubicBezTo>
                    <a:pt x="1266" y="59"/>
                    <a:pt x="1296" y="90"/>
                    <a:pt x="1296" y="133"/>
                  </a:cubicBezTo>
                  <a:cubicBezTo>
                    <a:pt x="1296" y="176"/>
                    <a:pt x="1266" y="207"/>
                    <a:pt x="1225" y="207"/>
                  </a:cubicBezTo>
                  <a:cubicBezTo>
                    <a:pt x="1184" y="207"/>
                    <a:pt x="1154" y="176"/>
                    <a:pt x="1154" y="133"/>
                  </a:cubicBezTo>
                  <a:moveTo>
                    <a:pt x="1064" y="133"/>
                  </a:moveTo>
                  <a:cubicBezTo>
                    <a:pt x="1064" y="58"/>
                    <a:pt x="1006" y="0"/>
                    <a:pt x="930" y="0"/>
                  </a:cubicBezTo>
                  <a:cubicBezTo>
                    <a:pt x="854" y="0"/>
                    <a:pt x="796" y="58"/>
                    <a:pt x="796" y="133"/>
                  </a:cubicBezTo>
                  <a:cubicBezTo>
                    <a:pt x="796" y="209"/>
                    <a:pt x="854" y="266"/>
                    <a:pt x="930" y="266"/>
                  </a:cubicBezTo>
                  <a:cubicBezTo>
                    <a:pt x="1006" y="266"/>
                    <a:pt x="1064" y="209"/>
                    <a:pt x="1064" y="133"/>
                  </a:cubicBezTo>
                  <a:moveTo>
                    <a:pt x="859" y="133"/>
                  </a:moveTo>
                  <a:cubicBezTo>
                    <a:pt x="859" y="90"/>
                    <a:pt x="889" y="59"/>
                    <a:pt x="930" y="59"/>
                  </a:cubicBezTo>
                  <a:cubicBezTo>
                    <a:pt x="971" y="59"/>
                    <a:pt x="1001" y="90"/>
                    <a:pt x="1001" y="133"/>
                  </a:cubicBezTo>
                  <a:cubicBezTo>
                    <a:pt x="1001" y="176"/>
                    <a:pt x="971" y="207"/>
                    <a:pt x="930" y="207"/>
                  </a:cubicBezTo>
                  <a:cubicBezTo>
                    <a:pt x="889" y="207"/>
                    <a:pt x="859" y="176"/>
                    <a:pt x="859" y="133"/>
                  </a:cubicBezTo>
                  <a:moveTo>
                    <a:pt x="695" y="5"/>
                  </a:moveTo>
                  <a:cubicBezTo>
                    <a:pt x="695" y="101"/>
                    <a:pt x="695" y="101"/>
                    <a:pt x="695" y="101"/>
                  </a:cubicBezTo>
                  <a:cubicBezTo>
                    <a:pt x="597" y="101"/>
                    <a:pt x="597" y="101"/>
                    <a:pt x="597" y="101"/>
                  </a:cubicBezTo>
                  <a:cubicBezTo>
                    <a:pt x="597" y="5"/>
                    <a:pt x="597" y="5"/>
                    <a:pt x="597" y="5"/>
                  </a:cubicBezTo>
                  <a:cubicBezTo>
                    <a:pt x="534" y="5"/>
                    <a:pt x="534" y="5"/>
                    <a:pt x="534" y="5"/>
                  </a:cubicBezTo>
                  <a:cubicBezTo>
                    <a:pt x="534" y="261"/>
                    <a:pt x="534" y="261"/>
                    <a:pt x="534" y="261"/>
                  </a:cubicBezTo>
                  <a:cubicBezTo>
                    <a:pt x="597" y="261"/>
                    <a:pt x="597" y="261"/>
                    <a:pt x="597" y="261"/>
                  </a:cubicBezTo>
                  <a:cubicBezTo>
                    <a:pt x="597" y="160"/>
                    <a:pt x="597" y="160"/>
                    <a:pt x="597" y="160"/>
                  </a:cubicBezTo>
                  <a:cubicBezTo>
                    <a:pt x="695" y="160"/>
                    <a:pt x="695" y="160"/>
                    <a:pt x="695" y="160"/>
                  </a:cubicBezTo>
                  <a:cubicBezTo>
                    <a:pt x="695" y="261"/>
                    <a:pt x="695" y="261"/>
                    <a:pt x="695" y="261"/>
                  </a:cubicBezTo>
                  <a:cubicBezTo>
                    <a:pt x="757" y="261"/>
                    <a:pt x="757" y="261"/>
                    <a:pt x="757" y="261"/>
                  </a:cubicBezTo>
                  <a:cubicBezTo>
                    <a:pt x="757" y="5"/>
                    <a:pt x="757" y="5"/>
                    <a:pt x="757" y="5"/>
                  </a:cubicBezTo>
                  <a:lnTo>
                    <a:pt x="695" y="5"/>
                  </a:lnTo>
                  <a:close/>
                  <a:moveTo>
                    <a:pt x="240" y="133"/>
                  </a:moveTo>
                  <a:cubicBezTo>
                    <a:pt x="240" y="209"/>
                    <a:pt x="296" y="266"/>
                    <a:pt x="373" y="266"/>
                  </a:cubicBezTo>
                  <a:cubicBezTo>
                    <a:pt x="436" y="266"/>
                    <a:pt x="484" y="226"/>
                    <a:pt x="498" y="171"/>
                  </a:cubicBezTo>
                  <a:cubicBezTo>
                    <a:pt x="431" y="171"/>
                    <a:pt x="431" y="171"/>
                    <a:pt x="431" y="171"/>
                  </a:cubicBezTo>
                  <a:cubicBezTo>
                    <a:pt x="421" y="193"/>
                    <a:pt x="400" y="207"/>
                    <a:pt x="373" y="207"/>
                  </a:cubicBezTo>
                  <a:cubicBezTo>
                    <a:pt x="330" y="207"/>
                    <a:pt x="303" y="176"/>
                    <a:pt x="303" y="133"/>
                  </a:cubicBezTo>
                  <a:cubicBezTo>
                    <a:pt x="303" y="90"/>
                    <a:pt x="330" y="59"/>
                    <a:pt x="373" y="59"/>
                  </a:cubicBezTo>
                  <a:cubicBezTo>
                    <a:pt x="400" y="59"/>
                    <a:pt x="421" y="73"/>
                    <a:pt x="431" y="95"/>
                  </a:cubicBezTo>
                  <a:cubicBezTo>
                    <a:pt x="498" y="95"/>
                    <a:pt x="498" y="95"/>
                    <a:pt x="498" y="95"/>
                  </a:cubicBezTo>
                  <a:cubicBezTo>
                    <a:pt x="484" y="40"/>
                    <a:pt x="436" y="0"/>
                    <a:pt x="373" y="0"/>
                  </a:cubicBezTo>
                  <a:cubicBezTo>
                    <a:pt x="296" y="0"/>
                    <a:pt x="240" y="58"/>
                    <a:pt x="240" y="133"/>
                  </a:cubicBezTo>
                  <a:moveTo>
                    <a:pt x="212" y="184"/>
                  </a:moveTo>
                  <a:cubicBezTo>
                    <a:pt x="212" y="246"/>
                    <a:pt x="155" y="266"/>
                    <a:pt x="114" y="266"/>
                  </a:cubicBezTo>
                  <a:cubicBezTo>
                    <a:pt x="35" y="266"/>
                    <a:pt x="6" y="220"/>
                    <a:pt x="0" y="177"/>
                  </a:cubicBezTo>
                  <a:cubicBezTo>
                    <a:pt x="63" y="177"/>
                    <a:pt x="63" y="177"/>
                    <a:pt x="63" y="177"/>
                  </a:cubicBezTo>
                  <a:cubicBezTo>
                    <a:pt x="69" y="198"/>
                    <a:pt x="81" y="208"/>
                    <a:pt x="113" y="208"/>
                  </a:cubicBezTo>
                  <a:cubicBezTo>
                    <a:pt x="138" y="208"/>
                    <a:pt x="150" y="200"/>
                    <a:pt x="150" y="186"/>
                  </a:cubicBezTo>
                  <a:cubicBezTo>
                    <a:pt x="150" y="171"/>
                    <a:pt x="134" y="170"/>
                    <a:pt x="92" y="161"/>
                  </a:cubicBezTo>
                  <a:cubicBezTo>
                    <a:pt x="50" y="152"/>
                    <a:pt x="7" y="137"/>
                    <a:pt x="7" y="84"/>
                  </a:cubicBezTo>
                  <a:cubicBezTo>
                    <a:pt x="7" y="27"/>
                    <a:pt x="57" y="0"/>
                    <a:pt x="106" y="0"/>
                  </a:cubicBezTo>
                  <a:cubicBezTo>
                    <a:pt x="178" y="0"/>
                    <a:pt x="206" y="41"/>
                    <a:pt x="210" y="85"/>
                  </a:cubicBezTo>
                  <a:cubicBezTo>
                    <a:pt x="147" y="85"/>
                    <a:pt x="147" y="85"/>
                    <a:pt x="147" y="85"/>
                  </a:cubicBezTo>
                  <a:cubicBezTo>
                    <a:pt x="144" y="70"/>
                    <a:pt x="135" y="58"/>
                    <a:pt x="106" y="58"/>
                  </a:cubicBezTo>
                  <a:cubicBezTo>
                    <a:pt x="78" y="58"/>
                    <a:pt x="70" y="70"/>
                    <a:pt x="70" y="81"/>
                  </a:cubicBezTo>
                  <a:cubicBezTo>
                    <a:pt x="70" y="93"/>
                    <a:pt x="81" y="94"/>
                    <a:pt x="107" y="100"/>
                  </a:cubicBezTo>
                  <a:cubicBezTo>
                    <a:pt x="178" y="115"/>
                    <a:pt x="212" y="131"/>
                    <a:pt x="212" y="1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50"/>
            </a:p>
          </p:txBody>
        </p:sp>
      </p:grpSp>
    </p:spTree>
    <p:extLst>
      <p:ext uri="{BB962C8B-B14F-4D97-AF65-F5344CB8AC3E}">
        <p14:creationId xmlns:p14="http://schemas.microsoft.com/office/powerpoint/2010/main" val="3680416048"/>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44F6CF9-446B-4CF8-8B18-B0662D4618A8}" type="datetime1">
              <a:rPr lang="en-GB" smtClean="0"/>
              <a:t>05/12/2019</a:t>
            </a:fld>
            <a:endParaRPr lang="en-GB"/>
          </a:p>
        </p:txBody>
      </p:sp>
      <p:sp>
        <p:nvSpPr>
          <p:cNvPr id="4" name="Footer Placeholder 3"/>
          <p:cNvSpPr>
            <a:spLocks noGrp="1"/>
          </p:cNvSpPr>
          <p:nvPr>
            <p:ph type="ftr" sz="quarter" idx="11"/>
          </p:nvPr>
        </p:nvSpPr>
        <p:spPr/>
        <p:txBody>
          <a:bodyPr/>
          <a:lstStyle/>
          <a:p>
            <a:r>
              <a:rPr lang="en-GB" smtClean="0"/>
              <a:t>Governors for Schools Northedge Capital 060218</a:t>
            </a:r>
            <a:endParaRPr lang="en-GB"/>
          </a:p>
        </p:txBody>
      </p:sp>
      <p:sp>
        <p:nvSpPr>
          <p:cNvPr id="5" name="Slide Number Placeholder 4"/>
          <p:cNvSpPr>
            <a:spLocks noGrp="1"/>
          </p:cNvSpPr>
          <p:nvPr>
            <p:ph type="sldNum" sz="quarter" idx="12"/>
          </p:nvPr>
        </p:nvSpPr>
        <p:spPr/>
        <p:txBody>
          <a:bodyPr/>
          <a:lstStyle/>
          <a:p>
            <a:fld id="{F6D32EFA-2FFB-462F-931D-0B4AC98C130E}" type="slidenum">
              <a:rPr lang="en-GB" smtClean="0"/>
              <a:t>‹#›</a:t>
            </a:fld>
            <a:endParaRPr lang="en-GB"/>
          </a:p>
        </p:txBody>
      </p:sp>
    </p:spTree>
    <p:extLst>
      <p:ext uri="{BB962C8B-B14F-4D97-AF65-F5344CB8AC3E}">
        <p14:creationId xmlns:p14="http://schemas.microsoft.com/office/powerpoint/2010/main" val="418167933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4BBB4A-6B6D-4A36-9BB0-6547D6A4B22A}" type="datetime1">
              <a:rPr lang="en-GB" smtClean="0"/>
              <a:t>05/12/2019</a:t>
            </a:fld>
            <a:endParaRPr lang="en-GB"/>
          </a:p>
        </p:txBody>
      </p:sp>
      <p:sp>
        <p:nvSpPr>
          <p:cNvPr id="3" name="Footer Placeholder 2"/>
          <p:cNvSpPr>
            <a:spLocks noGrp="1"/>
          </p:cNvSpPr>
          <p:nvPr>
            <p:ph type="ftr" sz="quarter" idx="11"/>
          </p:nvPr>
        </p:nvSpPr>
        <p:spPr/>
        <p:txBody>
          <a:bodyPr/>
          <a:lstStyle/>
          <a:p>
            <a:r>
              <a:rPr lang="en-GB" smtClean="0"/>
              <a:t>Governors for Schools Northedge Capital 060218</a:t>
            </a:r>
            <a:endParaRPr lang="en-GB"/>
          </a:p>
        </p:txBody>
      </p:sp>
      <p:sp>
        <p:nvSpPr>
          <p:cNvPr id="4" name="Slide Number Placeholder 3"/>
          <p:cNvSpPr>
            <a:spLocks noGrp="1"/>
          </p:cNvSpPr>
          <p:nvPr>
            <p:ph type="sldNum" sz="quarter" idx="12"/>
          </p:nvPr>
        </p:nvSpPr>
        <p:spPr/>
        <p:txBody>
          <a:bodyPr/>
          <a:lstStyle/>
          <a:p>
            <a:fld id="{F6D32EFA-2FFB-462F-931D-0B4AC98C130E}" type="slidenum">
              <a:rPr lang="en-GB" smtClean="0"/>
              <a:t>‹#›</a:t>
            </a:fld>
            <a:endParaRPr lang="en-GB"/>
          </a:p>
        </p:txBody>
      </p:sp>
    </p:spTree>
    <p:extLst>
      <p:ext uri="{BB962C8B-B14F-4D97-AF65-F5344CB8AC3E}">
        <p14:creationId xmlns:p14="http://schemas.microsoft.com/office/powerpoint/2010/main" val="237879357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EB5DE73-5F8C-4187-BDB4-DFCCEA8C11EC}" type="datetime1">
              <a:rPr lang="en-GB" smtClean="0"/>
              <a:t>05/12/2019</a:t>
            </a:fld>
            <a:endParaRPr lang="en-GB"/>
          </a:p>
        </p:txBody>
      </p:sp>
      <p:sp>
        <p:nvSpPr>
          <p:cNvPr id="5" name="Footer Placeholder 4"/>
          <p:cNvSpPr>
            <a:spLocks noGrp="1"/>
          </p:cNvSpPr>
          <p:nvPr>
            <p:ph type="ftr" sz="quarter" idx="11"/>
          </p:nvPr>
        </p:nvSpPr>
        <p:spPr/>
        <p:txBody>
          <a:bodyPr/>
          <a:lstStyle/>
          <a:p>
            <a:r>
              <a:rPr lang="en-GB" smtClean="0"/>
              <a:t>Governors for Schools Northedge Capital 060218</a:t>
            </a:r>
            <a:endParaRPr lang="en-GB"/>
          </a:p>
        </p:txBody>
      </p:sp>
      <p:sp>
        <p:nvSpPr>
          <p:cNvPr id="6" name="Slide Number Placeholder 5"/>
          <p:cNvSpPr>
            <a:spLocks noGrp="1"/>
          </p:cNvSpPr>
          <p:nvPr>
            <p:ph type="sldNum" sz="quarter" idx="12"/>
          </p:nvPr>
        </p:nvSpPr>
        <p:spPr/>
        <p:txBody>
          <a:bodyPr/>
          <a:lstStyle/>
          <a:p>
            <a:fld id="{AB046C18-2D20-4AB1-BD53-E3F145F8FADF}" type="slidenum">
              <a:rPr lang="en-GB" smtClean="0"/>
              <a:t>‹#›</a:t>
            </a:fld>
            <a:endParaRPr lang="en-GB"/>
          </a:p>
        </p:txBody>
      </p:sp>
    </p:spTree>
    <p:extLst>
      <p:ext uri="{BB962C8B-B14F-4D97-AF65-F5344CB8AC3E}">
        <p14:creationId xmlns:p14="http://schemas.microsoft.com/office/powerpoint/2010/main" val="21761104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277751-3346-4C8A-8958-7858E84C25A5}" type="datetime1">
              <a:rPr lang="en-GB" smtClean="0"/>
              <a:t>05/12/2019</a:t>
            </a:fld>
            <a:endParaRPr lang="en-GB"/>
          </a:p>
        </p:txBody>
      </p:sp>
      <p:sp>
        <p:nvSpPr>
          <p:cNvPr id="5" name="Footer Placeholder 4"/>
          <p:cNvSpPr>
            <a:spLocks noGrp="1"/>
          </p:cNvSpPr>
          <p:nvPr>
            <p:ph type="ftr" sz="quarter" idx="11"/>
          </p:nvPr>
        </p:nvSpPr>
        <p:spPr/>
        <p:txBody>
          <a:bodyPr/>
          <a:lstStyle/>
          <a:p>
            <a:r>
              <a:rPr lang="en-GB" smtClean="0"/>
              <a:t>Governors for Schools Northedge Capital 060218</a:t>
            </a:r>
            <a:endParaRPr lang="en-GB"/>
          </a:p>
        </p:txBody>
      </p:sp>
      <p:sp>
        <p:nvSpPr>
          <p:cNvPr id="6" name="Slide Number Placeholder 5"/>
          <p:cNvSpPr>
            <a:spLocks noGrp="1"/>
          </p:cNvSpPr>
          <p:nvPr>
            <p:ph type="sldNum" sz="quarter" idx="12"/>
          </p:nvPr>
        </p:nvSpPr>
        <p:spPr/>
        <p:txBody>
          <a:bodyPr/>
          <a:lstStyle/>
          <a:p>
            <a:fld id="{AB046C18-2D20-4AB1-BD53-E3F145F8FADF}" type="slidenum">
              <a:rPr lang="en-GB" smtClean="0"/>
              <a:t>‹#›</a:t>
            </a:fld>
            <a:endParaRPr lang="en-GB"/>
          </a:p>
        </p:txBody>
      </p:sp>
    </p:spTree>
    <p:extLst>
      <p:ext uri="{BB962C8B-B14F-4D97-AF65-F5344CB8AC3E}">
        <p14:creationId xmlns:p14="http://schemas.microsoft.com/office/powerpoint/2010/main" val="33151365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6275" y="1709738"/>
            <a:ext cx="8543925"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E4BE402-0BBF-4299-AD7F-289D7D1DBB0D}" type="datetime1">
              <a:rPr lang="en-GB" smtClean="0"/>
              <a:t>05/12/2019</a:t>
            </a:fld>
            <a:endParaRPr lang="en-GB"/>
          </a:p>
        </p:txBody>
      </p:sp>
      <p:sp>
        <p:nvSpPr>
          <p:cNvPr id="5" name="Footer Placeholder 4"/>
          <p:cNvSpPr>
            <a:spLocks noGrp="1"/>
          </p:cNvSpPr>
          <p:nvPr>
            <p:ph type="ftr" sz="quarter" idx="11"/>
          </p:nvPr>
        </p:nvSpPr>
        <p:spPr/>
        <p:txBody>
          <a:bodyPr/>
          <a:lstStyle/>
          <a:p>
            <a:r>
              <a:rPr lang="en-GB" smtClean="0"/>
              <a:t>Governors for Schools Northedge Capital 060218</a:t>
            </a:r>
            <a:endParaRPr lang="en-GB"/>
          </a:p>
        </p:txBody>
      </p:sp>
      <p:sp>
        <p:nvSpPr>
          <p:cNvPr id="6" name="Slide Number Placeholder 5"/>
          <p:cNvSpPr>
            <a:spLocks noGrp="1"/>
          </p:cNvSpPr>
          <p:nvPr>
            <p:ph type="sldNum" sz="quarter" idx="12"/>
          </p:nvPr>
        </p:nvSpPr>
        <p:spPr/>
        <p:txBody>
          <a:bodyPr/>
          <a:lstStyle/>
          <a:p>
            <a:fld id="{AB046C18-2D20-4AB1-BD53-E3F145F8FADF}" type="slidenum">
              <a:rPr lang="en-GB" smtClean="0"/>
              <a:t>‹#›</a:t>
            </a:fld>
            <a:endParaRPr lang="en-GB"/>
          </a:p>
        </p:txBody>
      </p:sp>
    </p:spTree>
    <p:extLst>
      <p:ext uri="{BB962C8B-B14F-4D97-AF65-F5344CB8AC3E}">
        <p14:creationId xmlns:p14="http://schemas.microsoft.com/office/powerpoint/2010/main" val="1614078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00311" y="3047278"/>
            <a:ext cx="6443776" cy="704850"/>
          </a:xfrm>
        </p:spPr>
        <p:txBody>
          <a:bodyPr anchor="b"/>
          <a:lstStyle>
            <a:lvl1pPr algn="r">
              <a:defRPr sz="4000">
                <a:solidFill>
                  <a:schemeClr val="bg1"/>
                </a:solidFill>
              </a:defRPr>
            </a:lvl1pPr>
          </a:lstStyle>
          <a:p>
            <a:r>
              <a:rPr lang="en-US" dirty="0"/>
              <a:t>Presentation title</a:t>
            </a:r>
          </a:p>
        </p:txBody>
      </p:sp>
      <p:grpSp>
        <p:nvGrpSpPr>
          <p:cNvPr id="17" name="Group 4">
            <a:extLst>
              <a:ext uri="{FF2B5EF4-FFF2-40B4-BE49-F238E27FC236}">
                <a16:creationId xmlns:a16="http://schemas.microsoft.com/office/drawing/2014/main" id="{3B84C4BE-9F53-4EB7-913D-B1C367BA0A54}"/>
              </a:ext>
            </a:extLst>
          </p:cNvPr>
          <p:cNvGrpSpPr>
            <a:grpSpLocks noChangeAspect="1"/>
          </p:cNvGrpSpPr>
          <p:nvPr userDrawn="1"/>
        </p:nvGrpSpPr>
        <p:grpSpPr bwMode="auto">
          <a:xfrm>
            <a:off x="185737" y="331200"/>
            <a:ext cx="712238" cy="219996"/>
            <a:chOff x="973" y="1856"/>
            <a:chExt cx="4403" cy="1105"/>
          </a:xfrm>
          <a:solidFill>
            <a:schemeClr val="bg1"/>
          </a:solidFill>
        </p:grpSpPr>
        <p:sp>
          <p:nvSpPr>
            <p:cNvPr id="18" name="Freeform 9">
              <a:extLst>
                <a:ext uri="{FF2B5EF4-FFF2-40B4-BE49-F238E27FC236}">
                  <a16:creationId xmlns:a16="http://schemas.microsoft.com/office/drawing/2014/main" id="{BDBF3339-B685-4E3C-BAE0-172216F28CDF}"/>
                </a:ext>
              </a:extLst>
            </p:cNvPr>
            <p:cNvSpPr>
              <a:spLocks/>
            </p:cNvSpPr>
            <p:nvPr userDrawn="1"/>
          </p:nvSpPr>
          <p:spPr bwMode="auto">
            <a:xfrm>
              <a:off x="988" y="2588"/>
              <a:ext cx="172" cy="246"/>
            </a:xfrm>
            <a:custGeom>
              <a:avLst/>
              <a:gdLst>
                <a:gd name="T0" fmla="*/ 0 w 172"/>
                <a:gd name="T1" fmla="*/ 246 h 246"/>
                <a:gd name="T2" fmla="*/ 64 w 172"/>
                <a:gd name="T3" fmla="*/ 246 h 246"/>
                <a:gd name="T4" fmla="*/ 64 w 172"/>
                <a:gd name="T5" fmla="*/ 155 h 246"/>
                <a:gd name="T6" fmla="*/ 163 w 172"/>
                <a:gd name="T7" fmla="*/ 155 h 246"/>
                <a:gd name="T8" fmla="*/ 163 w 172"/>
                <a:gd name="T9" fmla="*/ 93 h 246"/>
                <a:gd name="T10" fmla="*/ 64 w 172"/>
                <a:gd name="T11" fmla="*/ 93 h 246"/>
                <a:gd name="T12" fmla="*/ 64 w 172"/>
                <a:gd name="T13" fmla="*/ 61 h 246"/>
                <a:gd name="T14" fmla="*/ 172 w 172"/>
                <a:gd name="T15" fmla="*/ 61 h 246"/>
                <a:gd name="T16" fmla="*/ 172 w 172"/>
                <a:gd name="T17" fmla="*/ 0 h 246"/>
                <a:gd name="T18" fmla="*/ 0 w 172"/>
                <a:gd name="T19" fmla="*/ 0 h 246"/>
                <a:gd name="T20" fmla="*/ 0 w 172"/>
                <a:gd name="T21"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 h="246">
                  <a:moveTo>
                    <a:pt x="0" y="246"/>
                  </a:moveTo>
                  <a:lnTo>
                    <a:pt x="64" y="246"/>
                  </a:lnTo>
                  <a:lnTo>
                    <a:pt x="64" y="155"/>
                  </a:lnTo>
                  <a:lnTo>
                    <a:pt x="163" y="155"/>
                  </a:lnTo>
                  <a:lnTo>
                    <a:pt x="163" y="93"/>
                  </a:lnTo>
                  <a:lnTo>
                    <a:pt x="64" y="93"/>
                  </a:lnTo>
                  <a:lnTo>
                    <a:pt x="64" y="61"/>
                  </a:lnTo>
                  <a:lnTo>
                    <a:pt x="172" y="61"/>
                  </a:lnTo>
                  <a:lnTo>
                    <a:pt x="172" y="0"/>
                  </a:lnTo>
                  <a:lnTo>
                    <a:pt x="0" y="0"/>
                  </a:lnTo>
                  <a:lnTo>
                    <a:pt x="0" y="246"/>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50"/>
            </a:p>
          </p:txBody>
        </p:sp>
        <p:sp>
          <p:nvSpPr>
            <p:cNvPr id="19" name="Freeform 10">
              <a:extLst>
                <a:ext uri="{FF2B5EF4-FFF2-40B4-BE49-F238E27FC236}">
                  <a16:creationId xmlns:a16="http://schemas.microsoft.com/office/drawing/2014/main" id="{9BBFA9D8-51E2-4850-9FBD-F0F772B262F3}"/>
                </a:ext>
              </a:extLst>
            </p:cNvPr>
            <p:cNvSpPr>
              <a:spLocks noEditPoints="1"/>
            </p:cNvSpPr>
            <p:nvPr userDrawn="1"/>
          </p:nvSpPr>
          <p:spPr bwMode="auto">
            <a:xfrm>
              <a:off x="1257" y="2583"/>
              <a:ext cx="257" cy="255"/>
            </a:xfrm>
            <a:custGeom>
              <a:avLst/>
              <a:gdLst>
                <a:gd name="T0" fmla="*/ 68 w 136"/>
                <a:gd name="T1" fmla="*/ 0 h 135"/>
                <a:gd name="T2" fmla="*/ 0 w 136"/>
                <a:gd name="T3" fmla="*/ 68 h 135"/>
                <a:gd name="T4" fmla="*/ 68 w 136"/>
                <a:gd name="T5" fmla="*/ 135 h 135"/>
                <a:gd name="T6" fmla="*/ 136 w 136"/>
                <a:gd name="T7" fmla="*/ 68 h 135"/>
                <a:gd name="T8" fmla="*/ 68 w 136"/>
                <a:gd name="T9" fmla="*/ 0 h 135"/>
                <a:gd name="T10" fmla="*/ 68 w 136"/>
                <a:gd name="T11" fmla="*/ 103 h 135"/>
                <a:gd name="T12" fmla="*/ 35 w 136"/>
                <a:gd name="T13" fmla="*/ 68 h 135"/>
                <a:gd name="T14" fmla="*/ 68 w 136"/>
                <a:gd name="T15" fmla="*/ 33 h 135"/>
                <a:gd name="T16" fmla="*/ 102 w 136"/>
                <a:gd name="T17" fmla="*/ 68 h 135"/>
                <a:gd name="T18" fmla="*/ 68 w 136"/>
                <a:gd name="T19" fmla="*/ 10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35">
                  <a:moveTo>
                    <a:pt x="68" y="0"/>
                  </a:moveTo>
                  <a:cubicBezTo>
                    <a:pt x="29" y="0"/>
                    <a:pt x="0" y="29"/>
                    <a:pt x="0" y="68"/>
                  </a:cubicBezTo>
                  <a:cubicBezTo>
                    <a:pt x="0" y="106"/>
                    <a:pt x="29" y="135"/>
                    <a:pt x="68" y="135"/>
                  </a:cubicBezTo>
                  <a:cubicBezTo>
                    <a:pt x="107" y="135"/>
                    <a:pt x="136" y="106"/>
                    <a:pt x="136" y="68"/>
                  </a:cubicBezTo>
                  <a:cubicBezTo>
                    <a:pt x="136" y="29"/>
                    <a:pt x="107" y="0"/>
                    <a:pt x="68" y="0"/>
                  </a:cubicBezTo>
                  <a:moveTo>
                    <a:pt x="68" y="103"/>
                  </a:moveTo>
                  <a:cubicBezTo>
                    <a:pt x="49" y="103"/>
                    <a:pt x="35" y="88"/>
                    <a:pt x="35" y="68"/>
                  </a:cubicBezTo>
                  <a:cubicBezTo>
                    <a:pt x="35" y="48"/>
                    <a:pt x="49" y="33"/>
                    <a:pt x="68" y="33"/>
                  </a:cubicBezTo>
                  <a:cubicBezTo>
                    <a:pt x="88" y="33"/>
                    <a:pt x="102" y="48"/>
                    <a:pt x="102" y="68"/>
                  </a:cubicBezTo>
                  <a:cubicBezTo>
                    <a:pt x="102" y="88"/>
                    <a:pt x="88" y="103"/>
                    <a:pt x="68" y="103"/>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50"/>
            </a:p>
          </p:txBody>
        </p:sp>
        <p:sp>
          <p:nvSpPr>
            <p:cNvPr id="20" name="Freeform 11">
              <a:extLst>
                <a:ext uri="{FF2B5EF4-FFF2-40B4-BE49-F238E27FC236}">
                  <a16:creationId xmlns:a16="http://schemas.microsoft.com/office/drawing/2014/main" id="{416DFF44-EEAF-408D-A871-B5B5C87274B3}"/>
                </a:ext>
              </a:extLst>
            </p:cNvPr>
            <p:cNvSpPr>
              <a:spLocks noEditPoints="1"/>
            </p:cNvSpPr>
            <p:nvPr userDrawn="1"/>
          </p:nvSpPr>
          <p:spPr bwMode="auto">
            <a:xfrm>
              <a:off x="1612" y="2588"/>
              <a:ext cx="214" cy="246"/>
            </a:xfrm>
            <a:custGeom>
              <a:avLst/>
              <a:gdLst>
                <a:gd name="T0" fmla="*/ 79 w 113"/>
                <a:gd name="T1" fmla="*/ 82 h 130"/>
                <a:gd name="T2" fmla="*/ 104 w 113"/>
                <a:gd name="T3" fmla="*/ 44 h 130"/>
                <a:gd name="T4" fmla="*/ 59 w 113"/>
                <a:gd name="T5" fmla="*/ 0 h 130"/>
                <a:gd name="T6" fmla="*/ 0 w 113"/>
                <a:gd name="T7" fmla="*/ 0 h 130"/>
                <a:gd name="T8" fmla="*/ 0 w 113"/>
                <a:gd name="T9" fmla="*/ 130 h 130"/>
                <a:gd name="T10" fmla="*/ 34 w 113"/>
                <a:gd name="T11" fmla="*/ 130 h 130"/>
                <a:gd name="T12" fmla="*/ 34 w 113"/>
                <a:gd name="T13" fmla="*/ 86 h 130"/>
                <a:gd name="T14" fmla="*/ 42 w 113"/>
                <a:gd name="T15" fmla="*/ 86 h 130"/>
                <a:gd name="T16" fmla="*/ 71 w 113"/>
                <a:gd name="T17" fmla="*/ 130 h 130"/>
                <a:gd name="T18" fmla="*/ 113 w 113"/>
                <a:gd name="T19" fmla="*/ 130 h 130"/>
                <a:gd name="T20" fmla="*/ 79 w 113"/>
                <a:gd name="T21" fmla="*/ 82 h 130"/>
                <a:gd name="T22" fmla="*/ 34 w 113"/>
                <a:gd name="T23" fmla="*/ 33 h 130"/>
                <a:gd name="T24" fmla="*/ 55 w 113"/>
                <a:gd name="T25" fmla="*/ 33 h 130"/>
                <a:gd name="T26" fmla="*/ 69 w 113"/>
                <a:gd name="T27" fmla="*/ 44 h 130"/>
                <a:gd name="T28" fmla="*/ 55 w 113"/>
                <a:gd name="T29" fmla="*/ 56 h 130"/>
                <a:gd name="T30" fmla="*/ 34 w 113"/>
                <a:gd name="T31" fmla="*/ 56 h 130"/>
                <a:gd name="T32" fmla="*/ 34 w 113"/>
                <a:gd name="T33" fmla="*/ 3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30">
                  <a:moveTo>
                    <a:pt x="79" y="82"/>
                  </a:moveTo>
                  <a:cubicBezTo>
                    <a:pt x="95" y="76"/>
                    <a:pt x="104" y="63"/>
                    <a:pt x="104" y="44"/>
                  </a:cubicBezTo>
                  <a:cubicBezTo>
                    <a:pt x="104" y="17"/>
                    <a:pt x="86" y="0"/>
                    <a:pt x="59" y="0"/>
                  </a:cubicBezTo>
                  <a:cubicBezTo>
                    <a:pt x="0" y="0"/>
                    <a:pt x="0" y="0"/>
                    <a:pt x="0" y="0"/>
                  </a:cubicBezTo>
                  <a:cubicBezTo>
                    <a:pt x="0" y="130"/>
                    <a:pt x="0" y="130"/>
                    <a:pt x="0" y="130"/>
                  </a:cubicBezTo>
                  <a:cubicBezTo>
                    <a:pt x="34" y="130"/>
                    <a:pt x="34" y="130"/>
                    <a:pt x="34" y="130"/>
                  </a:cubicBezTo>
                  <a:cubicBezTo>
                    <a:pt x="34" y="86"/>
                    <a:pt x="34" y="86"/>
                    <a:pt x="34" y="86"/>
                  </a:cubicBezTo>
                  <a:cubicBezTo>
                    <a:pt x="42" y="86"/>
                    <a:pt x="42" y="86"/>
                    <a:pt x="42" y="86"/>
                  </a:cubicBezTo>
                  <a:cubicBezTo>
                    <a:pt x="71" y="130"/>
                    <a:pt x="71" y="130"/>
                    <a:pt x="71" y="130"/>
                  </a:cubicBezTo>
                  <a:cubicBezTo>
                    <a:pt x="113" y="130"/>
                    <a:pt x="113" y="130"/>
                    <a:pt x="113" y="130"/>
                  </a:cubicBezTo>
                  <a:lnTo>
                    <a:pt x="79" y="82"/>
                  </a:lnTo>
                  <a:close/>
                  <a:moveTo>
                    <a:pt x="34" y="33"/>
                  </a:moveTo>
                  <a:cubicBezTo>
                    <a:pt x="55" y="33"/>
                    <a:pt x="55" y="33"/>
                    <a:pt x="55" y="33"/>
                  </a:cubicBezTo>
                  <a:cubicBezTo>
                    <a:pt x="65" y="33"/>
                    <a:pt x="69" y="36"/>
                    <a:pt x="69" y="44"/>
                  </a:cubicBezTo>
                  <a:cubicBezTo>
                    <a:pt x="69" y="52"/>
                    <a:pt x="65" y="56"/>
                    <a:pt x="55" y="56"/>
                  </a:cubicBezTo>
                  <a:cubicBezTo>
                    <a:pt x="34" y="56"/>
                    <a:pt x="34" y="56"/>
                    <a:pt x="34" y="56"/>
                  </a:cubicBezTo>
                  <a:lnTo>
                    <a:pt x="34" y="33"/>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50"/>
            </a:p>
          </p:txBody>
        </p:sp>
        <p:sp>
          <p:nvSpPr>
            <p:cNvPr id="21" name="Freeform 12">
              <a:extLst>
                <a:ext uri="{FF2B5EF4-FFF2-40B4-BE49-F238E27FC236}">
                  <a16:creationId xmlns:a16="http://schemas.microsoft.com/office/drawing/2014/main" id="{FAA55A5B-871E-4AFA-A968-201E9E604630}"/>
                </a:ext>
              </a:extLst>
            </p:cNvPr>
            <p:cNvSpPr>
              <a:spLocks noEditPoints="1"/>
            </p:cNvSpPr>
            <p:nvPr userDrawn="1"/>
          </p:nvSpPr>
          <p:spPr bwMode="auto">
            <a:xfrm>
              <a:off x="973" y="1856"/>
              <a:ext cx="4403" cy="501"/>
            </a:xfrm>
            <a:custGeom>
              <a:avLst/>
              <a:gdLst>
                <a:gd name="T0" fmla="*/ 2230 w 2329"/>
                <a:gd name="T1" fmla="*/ 265 h 265"/>
                <a:gd name="T2" fmla="*/ 2180 w 2329"/>
                <a:gd name="T3" fmla="*/ 176 h 265"/>
                <a:gd name="T4" fmla="*/ 2267 w 2329"/>
                <a:gd name="T5" fmla="*/ 186 h 265"/>
                <a:gd name="T6" fmla="*/ 2124 w 2329"/>
                <a:gd name="T7" fmla="*/ 83 h 265"/>
                <a:gd name="T8" fmla="*/ 2327 w 2329"/>
                <a:gd name="T9" fmla="*/ 85 h 265"/>
                <a:gd name="T10" fmla="*/ 2223 w 2329"/>
                <a:gd name="T11" fmla="*/ 58 h 265"/>
                <a:gd name="T12" fmla="*/ 2223 w 2329"/>
                <a:gd name="T13" fmla="*/ 99 h 265"/>
                <a:gd name="T14" fmla="*/ 1848 w 2329"/>
                <a:gd name="T15" fmla="*/ 133 h 265"/>
                <a:gd name="T16" fmla="*/ 1580 w 2329"/>
                <a:gd name="T17" fmla="*/ 133 h 265"/>
                <a:gd name="T18" fmla="*/ 1848 w 2329"/>
                <a:gd name="T19" fmla="*/ 133 h 265"/>
                <a:gd name="T20" fmla="*/ 1714 w 2329"/>
                <a:gd name="T21" fmla="*/ 59 h 265"/>
                <a:gd name="T22" fmla="*/ 1714 w 2329"/>
                <a:gd name="T23" fmla="*/ 206 h 265"/>
                <a:gd name="T24" fmla="*/ 1970 w 2329"/>
                <a:gd name="T25" fmla="*/ 172 h 265"/>
                <a:gd name="T26" fmla="*/ 1951 w 2329"/>
                <a:gd name="T27" fmla="*/ 261 h 265"/>
                <a:gd name="T28" fmla="*/ 1888 w 2329"/>
                <a:gd name="T29" fmla="*/ 4 h 265"/>
                <a:gd name="T30" fmla="*/ 2090 w 2329"/>
                <a:gd name="T31" fmla="*/ 90 h 265"/>
                <a:gd name="T32" fmla="*/ 2107 w 2329"/>
                <a:gd name="T33" fmla="*/ 261 h 265"/>
                <a:gd name="T34" fmla="*/ 1970 w 2329"/>
                <a:gd name="T35" fmla="*/ 172 h 265"/>
                <a:gd name="T36" fmla="*/ 1951 w 2329"/>
                <a:gd name="T37" fmla="*/ 64 h 265"/>
                <a:gd name="T38" fmla="*/ 1996 w 2329"/>
                <a:gd name="T39" fmla="*/ 117 h 265"/>
                <a:gd name="T40" fmla="*/ 1996 w 2329"/>
                <a:gd name="T41" fmla="*/ 64 h 265"/>
                <a:gd name="T42" fmla="*/ 432 w 2329"/>
                <a:gd name="T43" fmla="*/ 265 h 265"/>
                <a:gd name="T44" fmla="*/ 432 w 2329"/>
                <a:gd name="T45" fmla="*/ 0 h 265"/>
                <a:gd name="T46" fmla="*/ 361 w 2329"/>
                <a:gd name="T47" fmla="*/ 133 h 265"/>
                <a:gd name="T48" fmla="*/ 503 w 2329"/>
                <a:gd name="T49" fmla="*/ 133 h 265"/>
                <a:gd name="T50" fmla="*/ 361 w 2329"/>
                <a:gd name="T51" fmla="*/ 133 h 265"/>
                <a:gd name="T52" fmla="*/ 1542 w 2329"/>
                <a:gd name="T53" fmla="*/ 261 h 265"/>
                <a:gd name="T54" fmla="*/ 1375 w 2329"/>
                <a:gd name="T55" fmla="*/ 99 h 265"/>
                <a:gd name="T56" fmla="*/ 1380 w 2329"/>
                <a:gd name="T57" fmla="*/ 261 h 265"/>
                <a:gd name="T58" fmla="*/ 1318 w 2329"/>
                <a:gd name="T59" fmla="*/ 4 h 265"/>
                <a:gd name="T60" fmla="*/ 1485 w 2329"/>
                <a:gd name="T61" fmla="*/ 166 h 265"/>
                <a:gd name="T62" fmla="*/ 1480 w 2329"/>
                <a:gd name="T63" fmla="*/ 4 h 265"/>
                <a:gd name="T64" fmla="*/ 1149 w 2329"/>
                <a:gd name="T65" fmla="*/ 172 h 265"/>
                <a:gd name="T66" fmla="*/ 1130 w 2329"/>
                <a:gd name="T67" fmla="*/ 261 h 265"/>
                <a:gd name="T68" fmla="*/ 1067 w 2329"/>
                <a:gd name="T69" fmla="*/ 4 h 265"/>
                <a:gd name="T70" fmla="*/ 1269 w 2329"/>
                <a:gd name="T71" fmla="*/ 90 h 265"/>
                <a:gd name="T72" fmla="*/ 1286 w 2329"/>
                <a:gd name="T73" fmla="*/ 261 h 265"/>
                <a:gd name="T74" fmla="*/ 1149 w 2329"/>
                <a:gd name="T75" fmla="*/ 172 h 265"/>
                <a:gd name="T76" fmla="*/ 1130 w 2329"/>
                <a:gd name="T77" fmla="*/ 64 h 265"/>
                <a:gd name="T78" fmla="*/ 1175 w 2329"/>
                <a:gd name="T79" fmla="*/ 117 h 265"/>
                <a:gd name="T80" fmla="*/ 1175 w 2329"/>
                <a:gd name="T81" fmla="*/ 64 h 265"/>
                <a:gd name="T82" fmla="*/ 911 w 2329"/>
                <a:gd name="T83" fmla="*/ 102 h 265"/>
                <a:gd name="T84" fmla="*/ 1015 w 2329"/>
                <a:gd name="T85" fmla="*/ 161 h 265"/>
                <a:gd name="T86" fmla="*/ 911 w 2329"/>
                <a:gd name="T87" fmla="*/ 201 h 265"/>
                <a:gd name="T88" fmla="*/ 1026 w 2329"/>
                <a:gd name="T89" fmla="*/ 261 h 265"/>
                <a:gd name="T90" fmla="*/ 849 w 2329"/>
                <a:gd name="T91" fmla="*/ 4 h 265"/>
                <a:gd name="T92" fmla="*/ 1026 w 2329"/>
                <a:gd name="T93" fmla="*/ 64 h 265"/>
                <a:gd name="T94" fmla="*/ 815 w 2329"/>
                <a:gd name="T95" fmla="*/ 4 h 265"/>
                <a:gd name="T96" fmla="*/ 655 w 2329"/>
                <a:gd name="T97" fmla="*/ 261 h 265"/>
                <a:gd name="T98" fmla="*/ 641 w 2329"/>
                <a:gd name="T99" fmla="*/ 4 h 265"/>
                <a:gd name="T100" fmla="*/ 749 w 2329"/>
                <a:gd name="T101" fmla="*/ 4 h 265"/>
                <a:gd name="T102" fmla="*/ 260 w 2329"/>
                <a:gd name="T103" fmla="*/ 119 h 265"/>
                <a:gd name="T104" fmla="*/ 207 w 2329"/>
                <a:gd name="T105" fmla="*/ 261 h 265"/>
                <a:gd name="T106" fmla="*/ 127 w 2329"/>
                <a:gd name="T107" fmla="*/ 265 h 265"/>
                <a:gd name="T108" fmla="*/ 133 w 2329"/>
                <a:gd name="T109" fmla="*/ 0 h 265"/>
                <a:gd name="T110" fmla="*/ 191 w 2329"/>
                <a:gd name="T111" fmla="*/ 92 h 265"/>
                <a:gd name="T112" fmla="*/ 63 w 2329"/>
                <a:gd name="T113" fmla="*/ 134 h 265"/>
                <a:gd name="T114" fmla="*/ 194 w 2329"/>
                <a:gd name="T115" fmla="*/ 171 h 265"/>
                <a:gd name="T116" fmla="*/ 118 w 2329"/>
                <a:gd name="T117" fmla="*/ 11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29" h="265">
                  <a:moveTo>
                    <a:pt x="2329" y="183"/>
                  </a:moveTo>
                  <a:cubicBezTo>
                    <a:pt x="2329" y="246"/>
                    <a:pt x="2271" y="265"/>
                    <a:pt x="2230" y="265"/>
                  </a:cubicBezTo>
                  <a:cubicBezTo>
                    <a:pt x="2152" y="265"/>
                    <a:pt x="2122" y="220"/>
                    <a:pt x="2117" y="176"/>
                  </a:cubicBezTo>
                  <a:cubicBezTo>
                    <a:pt x="2180" y="176"/>
                    <a:pt x="2180" y="176"/>
                    <a:pt x="2180" y="176"/>
                  </a:cubicBezTo>
                  <a:cubicBezTo>
                    <a:pt x="2186" y="197"/>
                    <a:pt x="2197" y="207"/>
                    <a:pt x="2230" y="207"/>
                  </a:cubicBezTo>
                  <a:cubicBezTo>
                    <a:pt x="2255" y="207"/>
                    <a:pt x="2267" y="199"/>
                    <a:pt x="2267" y="186"/>
                  </a:cubicBezTo>
                  <a:cubicBezTo>
                    <a:pt x="2267" y="171"/>
                    <a:pt x="2251" y="170"/>
                    <a:pt x="2208" y="160"/>
                  </a:cubicBezTo>
                  <a:cubicBezTo>
                    <a:pt x="2167" y="152"/>
                    <a:pt x="2124" y="136"/>
                    <a:pt x="2124" y="83"/>
                  </a:cubicBezTo>
                  <a:cubicBezTo>
                    <a:pt x="2124" y="27"/>
                    <a:pt x="2174" y="0"/>
                    <a:pt x="2223" y="0"/>
                  </a:cubicBezTo>
                  <a:cubicBezTo>
                    <a:pt x="2295" y="0"/>
                    <a:pt x="2323" y="40"/>
                    <a:pt x="2327" y="85"/>
                  </a:cubicBezTo>
                  <a:cubicBezTo>
                    <a:pt x="2264" y="85"/>
                    <a:pt x="2264" y="85"/>
                    <a:pt x="2264" y="85"/>
                  </a:cubicBezTo>
                  <a:cubicBezTo>
                    <a:pt x="2260" y="70"/>
                    <a:pt x="2252" y="58"/>
                    <a:pt x="2223" y="58"/>
                  </a:cubicBezTo>
                  <a:cubicBezTo>
                    <a:pt x="2195" y="58"/>
                    <a:pt x="2186" y="69"/>
                    <a:pt x="2186" y="80"/>
                  </a:cubicBezTo>
                  <a:cubicBezTo>
                    <a:pt x="2186" y="92"/>
                    <a:pt x="2198" y="94"/>
                    <a:pt x="2223" y="99"/>
                  </a:cubicBezTo>
                  <a:cubicBezTo>
                    <a:pt x="2295" y="115"/>
                    <a:pt x="2329" y="131"/>
                    <a:pt x="2329" y="183"/>
                  </a:cubicBezTo>
                  <a:moveTo>
                    <a:pt x="1848" y="133"/>
                  </a:moveTo>
                  <a:cubicBezTo>
                    <a:pt x="1848" y="57"/>
                    <a:pt x="1790" y="0"/>
                    <a:pt x="1714" y="0"/>
                  </a:cubicBezTo>
                  <a:cubicBezTo>
                    <a:pt x="1638" y="0"/>
                    <a:pt x="1580" y="57"/>
                    <a:pt x="1580" y="133"/>
                  </a:cubicBezTo>
                  <a:cubicBezTo>
                    <a:pt x="1580" y="208"/>
                    <a:pt x="1638" y="265"/>
                    <a:pt x="1714" y="265"/>
                  </a:cubicBezTo>
                  <a:cubicBezTo>
                    <a:pt x="1790" y="265"/>
                    <a:pt x="1848" y="208"/>
                    <a:pt x="1848" y="133"/>
                  </a:cubicBezTo>
                  <a:moveTo>
                    <a:pt x="1643" y="133"/>
                  </a:moveTo>
                  <a:cubicBezTo>
                    <a:pt x="1643" y="90"/>
                    <a:pt x="1673" y="59"/>
                    <a:pt x="1714" y="59"/>
                  </a:cubicBezTo>
                  <a:cubicBezTo>
                    <a:pt x="1755" y="59"/>
                    <a:pt x="1785" y="90"/>
                    <a:pt x="1785" y="133"/>
                  </a:cubicBezTo>
                  <a:cubicBezTo>
                    <a:pt x="1785" y="175"/>
                    <a:pt x="1755" y="206"/>
                    <a:pt x="1714" y="206"/>
                  </a:cubicBezTo>
                  <a:cubicBezTo>
                    <a:pt x="1673" y="206"/>
                    <a:pt x="1643" y="175"/>
                    <a:pt x="1643" y="133"/>
                  </a:cubicBezTo>
                  <a:moveTo>
                    <a:pt x="1970" y="172"/>
                  </a:moveTo>
                  <a:cubicBezTo>
                    <a:pt x="1951" y="172"/>
                    <a:pt x="1951" y="172"/>
                    <a:pt x="1951" y="172"/>
                  </a:cubicBezTo>
                  <a:cubicBezTo>
                    <a:pt x="1951" y="261"/>
                    <a:pt x="1951" y="261"/>
                    <a:pt x="1951" y="261"/>
                  </a:cubicBezTo>
                  <a:cubicBezTo>
                    <a:pt x="1888" y="261"/>
                    <a:pt x="1888" y="261"/>
                    <a:pt x="1888" y="261"/>
                  </a:cubicBezTo>
                  <a:cubicBezTo>
                    <a:pt x="1888" y="4"/>
                    <a:pt x="1888" y="4"/>
                    <a:pt x="1888" y="4"/>
                  </a:cubicBezTo>
                  <a:cubicBezTo>
                    <a:pt x="2003" y="4"/>
                    <a:pt x="2003" y="4"/>
                    <a:pt x="2003" y="4"/>
                  </a:cubicBezTo>
                  <a:cubicBezTo>
                    <a:pt x="2057" y="4"/>
                    <a:pt x="2090" y="37"/>
                    <a:pt x="2090" y="90"/>
                  </a:cubicBezTo>
                  <a:cubicBezTo>
                    <a:pt x="2090" y="131"/>
                    <a:pt x="2071" y="156"/>
                    <a:pt x="2039" y="166"/>
                  </a:cubicBezTo>
                  <a:cubicBezTo>
                    <a:pt x="2107" y="261"/>
                    <a:pt x="2107" y="261"/>
                    <a:pt x="2107" y="261"/>
                  </a:cubicBezTo>
                  <a:cubicBezTo>
                    <a:pt x="2030" y="261"/>
                    <a:pt x="2030" y="261"/>
                    <a:pt x="2030" y="261"/>
                  </a:cubicBezTo>
                  <a:lnTo>
                    <a:pt x="1970" y="172"/>
                  </a:lnTo>
                  <a:close/>
                  <a:moveTo>
                    <a:pt x="1996" y="64"/>
                  </a:moveTo>
                  <a:cubicBezTo>
                    <a:pt x="1951" y="64"/>
                    <a:pt x="1951" y="64"/>
                    <a:pt x="1951" y="64"/>
                  </a:cubicBezTo>
                  <a:cubicBezTo>
                    <a:pt x="1951" y="117"/>
                    <a:pt x="1951" y="117"/>
                    <a:pt x="1951" y="117"/>
                  </a:cubicBezTo>
                  <a:cubicBezTo>
                    <a:pt x="1996" y="117"/>
                    <a:pt x="1996" y="117"/>
                    <a:pt x="1996" y="117"/>
                  </a:cubicBezTo>
                  <a:cubicBezTo>
                    <a:pt x="2017" y="117"/>
                    <a:pt x="2027" y="108"/>
                    <a:pt x="2027" y="91"/>
                  </a:cubicBezTo>
                  <a:cubicBezTo>
                    <a:pt x="2027" y="73"/>
                    <a:pt x="2016" y="64"/>
                    <a:pt x="1996" y="64"/>
                  </a:cubicBezTo>
                  <a:moveTo>
                    <a:pt x="566" y="133"/>
                  </a:moveTo>
                  <a:cubicBezTo>
                    <a:pt x="566" y="208"/>
                    <a:pt x="508" y="265"/>
                    <a:pt x="432" y="265"/>
                  </a:cubicBezTo>
                  <a:cubicBezTo>
                    <a:pt x="357" y="265"/>
                    <a:pt x="298" y="208"/>
                    <a:pt x="298" y="133"/>
                  </a:cubicBezTo>
                  <a:cubicBezTo>
                    <a:pt x="298" y="57"/>
                    <a:pt x="357" y="0"/>
                    <a:pt x="432" y="0"/>
                  </a:cubicBezTo>
                  <a:cubicBezTo>
                    <a:pt x="508" y="0"/>
                    <a:pt x="566" y="57"/>
                    <a:pt x="566" y="133"/>
                  </a:cubicBezTo>
                  <a:moveTo>
                    <a:pt x="361" y="133"/>
                  </a:moveTo>
                  <a:cubicBezTo>
                    <a:pt x="361" y="175"/>
                    <a:pt x="391" y="206"/>
                    <a:pt x="432" y="206"/>
                  </a:cubicBezTo>
                  <a:cubicBezTo>
                    <a:pt x="473" y="206"/>
                    <a:pt x="503" y="175"/>
                    <a:pt x="503" y="133"/>
                  </a:cubicBezTo>
                  <a:cubicBezTo>
                    <a:pt x="503" y="90"/>
                    <a:pt x="473" y="59"/>
                    <a:pt x="432" y="59"/>
                  </a:cubicBezTo>
                  <a:cubicBezTo>
                    <a:pt x="391" y="59"/>
                    <a:pt x="361" y="90"/>
                    <a:pt x="361" y="133"/>
                  </a:cubicBezTo>
                  <a:moveTo>
                    <a:pt x="1542" y="4"/>
                  </a:moveTo>
                  <a:cubicBezTo>
                    <a:pt x="1542" y="261"/>
                    <a:pt x="1542" y="261"/>
                    <a:pt x="1542" y="261"/>
                  </a:cubicBezTo>
                  <a:cubicBezTo>
                    <a:pt x="1472" y="261"/>
                    <a:pt x="1472" y="261"/>
                    <a:pt x="1472" y="261"/>
                  </a:cubicBezTo>
                  <a:cubicBezTo>
                    <a:pt x="1375" y="99"/>
                    <a:pt x="1375" y="99"/>
                    <a:pt x="1375" y="99"/>
                  </a:cubicBezTo>
                  <a:cubicBezTo>
                    <a:pt x="1380" y="153"/>
                    <a:pt x="1380" y="153"/>
                    <a:pt x="1380" y="153"/>
                  </a:cubicBezTo>
                  <a:cubicBezTo>
                    <a:pt x="1380" y="261"/>
                    <a:pt x="1380" y="261"/>
                    <a:pt x="1380" y="261"/>
                  </a:cubicBezTo>
                  <a:cubicBezTo>
                    <a:pt x="1318" y="261"/>
                    <a:pt x="1318" y="261"/>
                    <a:pt x="1318" y="261"/>
                  </a:cubicBezTo>
                  <a:cubicBezTo>
                    <a:pt x="1318" y="4"/>
                    <a:pt x="1318" y="4"/>
                    <a:pt x="1318" y="4"/>
                  </a:cubicBezTo>
                  <a:cubicBezTo>
                    <a:pt x="1389" y="4"/>
                    <a:pt x="1389" y="4"/>
                    <a:pt x="1389" y="4"/>
                  </a:cubicBezTo>
                  <a:cubicBezTo>
                    <a:pt x="1485" y="166"/>
                    <a:pt x="1485" y="166"/>
                    <a:pt x="1485" y="166"/>
                  </a:cubicBezTo>
                  <a:cubicBezTo>
                    <a:pt x="1480" y="112"/>
                    <a:pt x="1480" y="112"/>
                    <a:pt x="1480" y="112"/>
                  </a:cubicBezTo>
                  <a:cubicBezTo>
                    <a:pt x="1480" y="4"/>
                    <a:pt x="1480" y="4"/>
                    <a:pt x="1480" y="4"/>
                  </a:cubicBezTo>
                  <a:lnTo>
                    <a:pt x="1542" y="4"/>
                  </a:lnTo>
                  <a:close/>
                  <a:moveTo>
                    <a:pt x="1149" y="172"/>
                  </a:moveTo>
                  <a:cubicBezTo>
                    <a:pt x="1130" y="172"/>
                    <a:pt x="1130" y="172"/>
                    <a:pt x="1130" y="172"/>
                  </a:cubicBezTo>
                  <a:cubicBezTo>
                    <a:pt x="1130" y="261"/>
                    <a:pt x="1130" y="261"/>
                    <a:pt x="1130" y="261"/>
                  </a:cubicBezTo>
                  <a:cubicBezTo>
                    <a:pt x="1067" y="261"/>
                    <a:pt x="1067" y="261"/>
                    <a:pt x="1067" y="261"/>
                  </a:cubicBezTo>
                  <a:cubicBezTo>
                    <a:pt x="1067" y="4"/>
                    <a:pt x="1067" y="4"/>
                    <a:pt x="1067" y="4"/>
                  </a:cubicBezTo>
                  <a:cubicBezTo>
                    <a:pt x="1182" y="4"/>
                    <a:pt x="1182" y="4"/>
                    <a:pt x="1182" y="4"/>
                  </a:cubicBezTo>
                  <a:cubicBezTo>
                    <a:pt x="1236" y="4"/>
                    <a:pt x="1269" y="37"/>
                    <a:pt x="1269" y="90"/>
                  </a:cubicBezTo>
                  <a:cubicBezTo>
                    <a:pt x="1269" y="131"/>
                    <a:pt x="1250" y="156"/>
                    <a:pt x="1218" y="166"/>
                  </a:cubicBezTo>
                  <a:cubicBezTo>
                    <a:pt x="1286" y="261"/>
                    <a:pt x="1286" y="261"/>
                    <a:pt x="1286" y="261"/>
                  </a:cubicBezTo>
                  <a:cubicBezTo>
                    <a:pt x="1209" y="261"/>
                    <a:pt x="1209" y="261"/>
                    <a:pt x="1209" y="261"/>
                  </a:cubicBezTo>
                  <a:lnTo>
                    <a:pt x="1149" y="172"/>
                  </a:lnTo>
                  <a:close/>
                  <a:moveTo>
                    <a:pt x="1175" y="64"/>
                  </a:moveTo>
                  <a:cubicBezTo>
                    <a:pt x="1130" y="64"/>
                    <a:pt x="1130" y="64"/>
                    <a:pt x="1130" y="64"/>
                  </a:cubicBezTo>
                  <a:cubicBezTo>
                    <a:pt x="1130" y="117"/>
                    <a:pt x="1130" y="117"/>
                    <a:pt x="1130" y="117"/>
                  </a:cubicBezTo>
                  <a:cubicBezTo>
                    <a:pt x="1175" y="117"/>
                    <a:pt x="1175" y="117"/>
                    <a:pt x="1175" y="117"/>
                  </a:cubicBezTo>
                  <a:cubicBezTo>
                    <a:pt x="1196" y="117"/>
                    <a:pt x="1206" y="108"/>
                    <a:pt x="1206" y="91"/>
                  </a:cubicBezTo>
                  <a:cubicBezTo>
                    <a:pt x="1206" y="73"/>
                    <a:pt x="1195" y="64"/>
                    <a:pt x="1175" y="64"/>
                  </a:cubicBezTo>
                  <a:moveTo>
                    <a:pt x="911" y="64"/>
                  </a:moveTo>
                  <a:cubicBezTo>
                    <a:pt x="911" y="102"/>
                    <a:pt x="911" y="102"/>
                    <a:pt x="911" y="102"/>
                  </a:cubicBezTo>
                  <a:cubicBezTo>
                    <a:pt x="1015" y="102"/>
                    <a:pt x="1015" y="102"/>
                    <a:pt x="1015" y="102"/>
                  </a:cubicBezTo>
                  <a:cubicBezTo>
                    <a:pt x="1015" y="161"/>
                    <a:pt x="1015" y="161"/>
                    <a:pt x="1015" y="161"/>
                  </a:cubicBezTo>
                  <a:cubicBezTo>
                    <a:pt x="911" y="161"/>
                    <a:pt x="911" y="161"/>
                    <a:pt x="911" y="161"/>
                  </a:cubicBezTo>
                  <a:cubicBezTo>
                    <a:pt x="911" y="201"/>
                    <a:pt x="911" y="201"/>
                    <a:pt x="911" y="201"/>
                  </a:cubicBezTo>
                  <a:cubicBezTo>
                    <a:pt x="1026" y="201"/>
                    <a:pt x="1026" y="201"/>
                    <a:pt x="1026" y="201"/>
                  </a:cubicBezTo>
                  <a:cubicBezTo>
                    <a:pt x="1026" y="261"/>
                    <a:pt x="1026" y="261"/>
                    <a:pt x="1026" y="261"/>
                  </a:cubicBezTo>
                  <a:cubicBezTo>
                    <a:pt x="849" y="261"/>
                    <a:pt x="849" y="261"/>
                    <a:pt x="849" y="261"/>
                  </a:cubicBezTo>
                  <a:cubicBezTo>
                    <a:pt x="849" y="4"/>
                    <a:pt x="849" y="4"/>
                    <a:pt x="849" y="4"/>
                  </a:cubicBezTo>
                  <a:cubicBezTo>
                    <a:pt x="1026" y="4"/>
                    <a:pt x="1026" y="4"/>
                    <a:pt x="1026" y="4"/>
                  </a:cubicBezTo>
                  <a:cubicBezTo>
                    <a:pt x="1026" y="64"/>
                    <a:pt x="1026" y="64"/>
                    <a:pt x="1026" y="64"/>
                  </a:cubicBezTo>
                  <a:lnTo>
                    <a:pt x="911" y="64"/>
                  </a:lnTo>
                  <a:close/>
                  <a:moveTo>
                    <a:pt x="815" y="4"/>
                  </a:moveTo>
                  <a:cubicBezTo>
                    <a:pt x="734" y="261"/>
                    <a:pt x="734" y="261"/>
                    <a:pt x="734" y="261"/>
                  </a:cubicBezTo>
                  <a:cubicBezTo>
                    <a:pt x="655" y="261"/>
                    <a:pt x="655" y="261"/>
                    <a:pt x="655" y="261"/>
                  </a:cubicBezTo>
                  <a:cubicBezTo>
                    <a:pt x="575" y="4"/>
                    <a:pt x="575" y="4"/>
                    <a:pt x="575" y="4"/>
                  </a:cubicBezTo>
                  <a:cubicBezTo>
                    <a:pt x="641" y="4"/>
                    <a:pt x="641" y="4"/>
                    <a:pt x="641" y="4"/>
                  </a:cubicBezTo>
                  <a:cubicBezTo>
                    <a:pt x="695" y="185"/>
                    <a:pt x="695" y="185"/>
                    <a:pt x="695" y="185"/>
                  </a:cubicBezTo>
                  <a:cubicBezTo>
                    <a:pt x="749" y="4"/>
                    <a:pt x="749" y="4"/>
                    <a:pt x="749" y="4"/>
                  </a:cubicBezTo>
                  <a:lnTo>
                    <a:pt x="815" y="4"/>
                  </a:lnTo>
                  <a:close/>
                  <a:moveTo>
                    <a:pt x="260" y="119"/>
                  </a:moveTo>
                  <a:cubicBezTo>
                    <a:pt x="260" y="261"/>
                    <a:pt x="260" y="261"/>
                    <a:pt x="260" y="261"/>
                  </a:cubicBezTo>
                  <a:cubicBezTo>
                    <a:pt x="207" y="261"/>
                    <a:pt x="207" y="261"/>
                    <a:pt x="207" y="261"/>
                  </a:cubicBezTo>
                  <a:cubicBezTo>
                    <a:pt x="207" y="225"/>
                    <a:pt x="207" y="225"/>
                    <a:pt x="207" y="225"/>
                  </a:cubicBezTo>
                  <a:cubicBezTo>
                    <a:pt x="196" y="248"/>
                    <a:pt x="167" y="265"/>
                    <a:pt x="127" y="265"/>
                  </a:cubicBezTo>
                  <a:cubicBezTo>
                    <a:pt x="56" y="265"/>
                    <a:pt x="0" y="210"/>
                    <a:pt x="0" y="133"/>
                  </a:cubicBezTo>
                  <a:cubicBezTo>
                    <a:pt x="0" y="56"/>
                    <a:pt x="56" y="0"/>
                    <a:pt x="133" y="0"/>
                  </a:cubicBezTo>
                  <a:cubicBezTo>
                    <a:pt x="196" y="0"/>
                    <a:pt x="244" y="38"/>
                    <a:pt x="258" y="92"/>
                  </a:cubicBezTo>
                  <a:cubicBezTo>
                    <a:pt x="191" y="92"/>
                    <a:pt x="191" y="92"/>
                    <a:pt x="191" y="92"/>
                  </a:cubicBezTo>
                  <a:cubicBezTo>
                    <a:pt x="181" y="71"/>
                    <a:pt x="160" y="59"/>
                    <a:pt x="133" y="59"/>
                  </a:cubicBezTo>
                  <a:cubicBezTo>
                    <a:pt x="90" y="59"/>
                    <a:pt x="63" y="89"/>
                    <a:pt x="63" y="134"/>
                  </a:cubicBezTo>
                  <a:cubicBezTo>
                    <a:pt x="63" y="175"/>
                    <a:pt x="86" y="208"/>
                    <a:pt x="131" y="208"/>
                  </a:cubicBezTo>
                  <a:cubicBezTo>
                    <a:pt x="160" y="208"/>
                    <a:pt x="184" y="196"/>
                    <a:pt x="194" y="171"/>
                  </a:cubicBezTo>
                  <a:cubicBezTo>
                    <a:pt x="118" y="171"/>
                    <a:pt x="118" y="171"/>
                    <a:pt x="118" y="171"/>
                  </a:cubicBezTo>
                  <a:cubicBezTo>
                    <a:pt x="118" y="119"/>
                    <a:pt x="118" y="119"/>
                    <a:pt x="118" y="119"/>
                  </a:cubicBezTo>
                  <a:lnTo>
                    <a:pt x="260"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50"/>
            </a:p>
          </p:txBody>
        </p:sp>
        <p:sp>
          <p:nvSpPr>
            <p:cNvPr id="22" name="Freeform 13">
              <a:extLst>
                <a:ext uri="{FF2B5EF4-FFF2-40B4-BE49-F238E27FC236}">
                  <a16:creationId xmlns:a16="http://schemas.microsoft.com/office/drawing/2014/main" id="{12701F92-C13E-48ED-950D-88EBC6A83BCD}"/>
                </a:ext>
              </a:extLst>
            </p:cNvPr>
            <p:cNvSpPr>
              <a:spLocks noEditPoints="1"/>
            </p:cNvSpPr>
            <p:nvPr userDrawn="1"/>
          </p:nvSpPr>
          <p:spPr bwMode="auto">
            <a:xfrm>
              <a:off x="1981" y="2458"/>
              <a:ext cx="3395" cy="503"/>
            </a:xfrm>
            <a:custGeom>
              <a:avLst/>
              <a:gdLst>
                <a:gd name="T0" fmla="*/ 1690 w 1796"/>
                <a:gd name="T1" fmla="*/ 100 h 266"/>
                <a:gd name="T2" fmla="*/ 1690 w 1796"/>
                <a:gd name="T3" fmla="*/ 58 h 266"/>
                <a:gd name="T4" fmla="*/ 1794 w 1796"/>
                <a:gd name="T5" fmla="*/ 85 h 266"/>
                <a:gd name="T6" fmla="*/ 1591 w 1796"/>
                <a:gd name="T7" fmla="*/ 84 h 266"/>
                <a:gd name="T8" fmla="*/ 1734 w 1796"/>
                <a:gd name="T9" fmla="*/ 186 h 266"/>
                <a:gd name="T10" fmla="*/ 1647 w 1796"/>
                <a:gd name="T11" fmla="*/ 177 h 266"/>
                <a:gd name="T12" fmla="*/ 1697 w 1796"/>
                <a:gd name="T13" fmla="*/ 266 h 266"/>
                <a:gd name="T14" fmla="*/ 1398 w 1796"/>
                <a:gd name="T15" fmla="*/ 5 h 266"/>
                <a:gd name="T16" fmla="*/ 1564 w 1796"/>
                <a:gd name="T17" fmla="*/ 261 h 266"/>
                <a:gd name="T18" fmla="*/ 1460 w 1796"/>
                <a:gd name="T19" fmla="*/ 202 h 266"/>
                <a:gd name="T20" fmla="*/ 1398 w 1796"/>
                <a:gd name="T21" fmla="*/ 5 h 266"/>
                <a:gd name="T22" fmla="*/ 1225 w 1796"/>
                <a:gd name="T23" fmla="*/ 0 h 266"/>
                <a:gd name="T24" fmla="*/ 1225 w 1796"/>
                <a:gd name="T25" fmla="*/ 266 h 266"/>
                <a:gd name="T26" fmla="*/ 1154 w 1796"/>
                <a:gd name="T27" fmla="*/ 133 h 266"/>
                <a:gd name="T28" fmla="*/ 1296 w 1796"/>
                <a:gd name="T29" fmla="*/ 133 h 266"/>
                <a:gd name="T30" fmla="*/ 1154 w 1796"/>
                <a:gd name="T31" fmla="*/ 133 h 266"/>
                <a:gd name="T32" fmla="*/ 930 w 1796"/>
                <a:gd name="T33" fmla="*/ 0 h 266"/>
                <a:gd name="T34" fmla="*/ 930 w 1796"/>
                <a:gd name="T35" fmla="*/ 266 h 266"/>
                <a:gd name="T36" fmla="*/ 859 w 1796"/>
                <a:gd name="T37" fmla="*/ 133 h 266"/>
                <a:gd name="T38" fmla="*/ 1001 w 1796"/>
                <a:gd name="T39" fmla="*/ 133 h 266"/>
                <a:gd name="T40" fmla="*/ 859 w 1796"/>
                <a:gd name="T41" fmla="*/ 133 h 266"/>
                <a:gd name="T42" fmla="*/ 695 w 1796"/>
                <a:gd name="T43" fmla="*/ 101 h 266"/>
                <a:gd name="T44" fmla="*/ 597 w 1796"/>
                <a:gd name="T45" fmla="*/ 5 h 266"/>
                <a:gd name="T46" fmla="*/ 534 w 1796"/>
                <a:gd name="T47" fmla="*/ 261 h 266"/>
                <a:gd name="T48" fmla="*/ 597 w 1796"/>
                <a:gd name="T49" fmla="*/ 160 h 266"/>
                <a:gd name="T50" fmla="*/ 695 w 1796"/>
                <a:gd name="T51" fmla="*/ 261 h 266"/>
                <a:gd name="T52" fmla="*/ 757 w 1796"/>
                <a:gd name="T53" fmla="*/ 5 h 266"/>
                <a:gd name="T54" fmla="*/ 240 w 1796"/>
                <a:gd name="T55" fmla="*/ 133 h 266"/>
                <a:gd name="T56" fmla="*/ 498 w 1796"/>
                <a:gd name="T57" fmla="*/ 171 h 266"/>
                <a:gd name="T58" fmla="*/ 373 w 1796"/>
                <a:gd name="T59" fmla="*/ 207 h 266"/>
                <a:gd name="T60" fmla="*/ 373 w 1796"/>
                <a:gd name="T61" fmla="*/ 59 h 266"/>
                <a:gd name="T62" fmla="*/ 498 w 1796"/>
                <a:gd name="T63" fmla="*/ 95 h 266"/>
                <a:gd name="T64" fmla="*/ 240 w 1796"/>
                <a:gd name="T65" fmla="*/ 133 h 266"/>
                <a:gd name="T66" fmla="*/ 114 w 1796"/>
                <a:gd name="T67" fmla="*/ 266 h 266"/>
                <a:gd name="T68" fmla="*/ 63 w 1796"/>
                <a:gd name="T69" fmla="*/ 177 h 266"/>
                <a:gd name="T70" fmla="*/ 150 w 1796"/>
                <a:gd name="T71" fmla="*/ 186 h 266"/>
                <a:gd name="T72" fmla="*/ 7 w 1796"/>
                <a:gd name="T73" fmla="*/ 84 h 266"/>
                <a:gd name="T74" fmla="*/ 210 w 1796"/>
                <a:gd name="T75" fmla="*/ 85 h 266"/>
                <a:gd name="T76" fmla="*/ 106 w 1796"/>
                <a:gd name="T77" fmla="*/ 58 h 266"/>
                <a:gd name="T78" fmla="*/ 107 w 1796"/>
                <a:gd name="T79" fmla="*/ 10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6" h="266">
                  <a:moveTo>
                    <a:pt x="1796" y="184"/>
                  </a:moveTo>
                  <a:cubicBezTo>
                    <a:pt x="1796" y="131"/>
                    <a:pt x="1762" y="115"/>
                    <a:pt x="1690" y="100"/>
                  </a:cubicBezTo>
                  <a:cubicBezTo>
                    <a:pt x="1665" y="94"/>
                    <a:pt x="1653" y="93"/>
                    <a:pt x="1653" y="81"/>
                  </a:cubicBezTo>
                  <a:cubicBezTo>
                    <a:pt x="1653" y="70"/>
                    <a:pt x="1662" y="58"/>
                    <a:pt x="1690" y="58"/>
                  </a:cubicBezTo>
                  <a:cubicBezTo>
                    <a:pt x="1719" y="58"/>
                    <a:pt x="1727" y="70"/>
                    <a:pt x="1731" y="85"/>
                  </a:cubicBezTo>
                  <a:cubicBezTo>
                    <a:pt x="1794" y="85"/>
                    <a:pt x="1794" y="85"/>
                    <a:pt x="1794" y="85"/>
                  </a:cubicBezTo>
                  <a:cubicBezTo>
                    <a:pt x="1790" y="41"/>
                    <a:pt x="1762" y="0"/>
                    <a:pt x="1690" y="0"/>
                  </a:cubicBezTo>
                  <a:cubicBezTo>
                    <a:pt x="1641" y="0"/>
                    <a:pt x="1591" y="27"/>
                    <a:pt x="1591" y="84"/>
                  </a:cubicBezTo>
                  <a:cubicBezTo>
                    <a:pt x="1591" y="137"/>
                    <a:pt x="1634" y="152"/>
                    <a:pt x="1675" y="161"/>
                  </a:cubicBezTo>
                  <a:cubicBezTo>
                    <a:pt x="1718" y="170"/>
                    <a:pt x="1734" y="171"/>
                    <a:pt x="1734" y="186"/>
                  </a:cubicBezTo>
                  <a:cubicBezTo>
                    <a:pt x="1734" y="200"/>
                    <a:pt x="1722" y="208"/>
                    <a:pt x="1697" y="208"/>
                  </a:cubicBezTo>
                  <a:cubicBezTo>
                    <a:pt x="1664" y="208"/>
                    <a:pt x="1653" y="198"/>
                    <a:pt x="1647" y="177"/>
                  </a:cubicBezTo>
                  <a:cubicBezTo>
                    <a:pt x="1584" y="177"/>
                    <a:pt x="1584" y="177"/>
                    <a:pt x="1584" y="177"/>
                  </a:cubicBezTo>
                  <a:cubicBezTo>
                    <a:pt x="1589" y="220"/>
                    <a:pt x="1619" y="266"/>
                    <a:pt x="1697" y="266"/>
                  </a:cubicBezTo>
                  <a:cubicBezTo>
                    <a:pt x="1738" y="266"/>
                    <a:pt x="1796" y="246"/>
                    <a:pt x="1796" y="184"/>
                  </a:cubicBezTo>
                  <a:moveTo>
                    <a:pt x="1398" y="5"/>
                  </a:moveTo>
                  <a:cubicBezTo>
                    <a:pt x="1398" y="261"/>
                    <a:pt x="1398" y="261"/>
                    <a:pt x="1398" y="261"/>
                  </a:cubicBezTo>
                  <a:cubicBezTo>
                    <a:pt x="1564" y="261"/>
                    <a:pt x="1564" y="261"/>
                    <a:pt x="1564" y="261"/>
                  </a:cubicBezTo>
                  <a:cubicBezTo>
                    <a:pt x="1564" y="202"/>
                    <a:pt x="1564" y="202"/>
                    <a:pt x="1564" y="202"/>
                  </a:cubicBezTo>
                  <a:cubicBezTo>
                    <a:pt x="1460" y="202"/>
                    <a:pt x="1460" y="202"/>
                    <a:pt x="1460" y="202"/>
                  </a:cubicBezTo>
                  <a:cubicBezTo>
                    <a:pt x="1460" y="5"/>
                    <a:pt x="1460" y="5"/>
                    <a:pt x="1460" y="5"/>
                  </a:cubicBezTo>
                  <a:lnTo>
                    <a:pt x="1398" y="5"/>
                  </a:lnTo>
                  <a:close/>
                  <a:moveTo>
                    <a:pt x="1359" y="133"/>
                  </a:moveTo>
                  <a:cubicBezTo>
                    <a:pt x="1359" y="58"/>
                    <a:pt x="1301" y="0"/>
                    <a:pt x="1225" y="0"/>
                  </a:cubicBezTo>
                  <a:cubicBezTo>
                    <a:pt x="1149" y="0"/>
                    <a:pt x="1091" y="58"/>
                    <a:pt x="1091" y="133"/>
                  </a:cubicBezTo>
                  <a:cubicBezTo>
                    <a:pt x="1091" y="209"/>
                    <a:pt x="1149" y="266"/>
                    <a:pt x="1225" y="266"/>
                  </a:cubicBezTo>
                  <a:cubicBezTo>
                    <a:pt x="1301" y="266"/>
                    <a:pt x="1359" y="209"/>
                    <a:pt x="1359" y="133"/>
                  </a:cubicBezTo>
                  <a:moveTo>
                    <a:pt x="1154" y="133"/>
                  </a:moveTo>
                  <a:cubicBezTo>
                    <a:pt x="1154" y="90"/>
                    <a:pt x="1184" y="59"/>
                    <a:pt x="1225" y="59"/>
                  </a:cubicBezTo>
                  <a:cubicBezTo>
                    <a:pt x="1266" y="59"/>
                    <a:pt x="1296" y="90"/>
                    <a:pt x="1296" y="133"/>
                  </a:cubicBezTo>
                  <a:cubicBezTo>
                    <a:pt x="1296" y="176"/>
                    <a:pt x="1266" y="207"/>
                    <a:pt x="1225" y="207"/>
                  </a:cubicBezTo>
                  <a:cubicBezTo>
                    <a:pt x="1184" y="207"/>
                    <a:pt x="1154" y="176"/>
                    <a:pt x="1154" y="133"/>
                  </a:cubicBezTo>
                  <a:moveTo>
                    <a:pt x="1064" y="133"/>
                  </a:moveTo>
                  <a:cubicBezTo>
                    <a:pt x="1064" y="58"/>
                    <a:pt x="1006" y="0"/>
                    <a:pt x="930" y="0"/>
                  </a:cubicBezTo>
                  <a:cubicBezTo>
                    <a:pt x="854" y="0"/>
                    <a:pt x="796" y="58"/>
                    <a:pt x="796" y="133"/>
                  </a:cubicBezTo>
                  <a:cubicBezTo>
                    <a:pt x="796" y="209"/>
                    <a:pt x="854" y="266"/>
                    <a:pt x="930" y="266"/>
                  </a:cubicBezTo>
                  <a:cubicBezTo>
                    <a:pt x="1006" y="266"/>
                    <a:pt x="1064" y="209"/>
                    <a:pt x="1064" y="133"/>
                  </a:cubicBezTo>
                  <a:moveTo>
                    <a:pt x="859" y="133"/>
                  </a:moveTo>
                  <a:cubicBezTo>
                    <a:pt x="859" y="90"/>
                    <a:pt x="889" y="59"/>
                    <a:pt x="930" y="59"/>
                  </a:cubicBezTo>
                  <a:cubicBezTo>
                    <a:pt x="971" y="59"/>
                    <a:pt x="1001" y="90"/>
                    <a:pt x="1001" y="133"/>
                  </a:cubicBezTo>
                  <a:cubicBezTo>
                    <a:pt x="1001" y="176"/>
                    <a:pt x="971" y="207"/>
                    <a:pt x="930" y="207"/>
                  </a:cubicBezTo>
                  <a:cubicBezTo>
                    <a:pt x="889" y="207"/>
                    <a:pt x="859" y="176"/>
                    <a:pt x="859" y="133"/>
                  </a:cubicBezTo>
                  <a:moveTo>
                    <a:pt x="695" y="5"/>
                  </a:moveTo>
                  <a:cubicBezTo>
                    <a:pt x="695" y="101"/>
                    <a:pt x="695" y="101"/>
                    <a:pt x="695" y="101"/>
                  </a:cubicBezTo>
                  <a:cubicBezTo>
                    <a:pt x="597" y="101"/>
                    <a:pt x="597" y="101"/>
                    <a:pt x="597" y="101"/>
                  </a:cubicBezTo>
                  <a:cubicBezTo>
                    <a:pt x="597" y="5"/>
                    <a:pt x="597" y="5"/>
                    <a:pt x="597" y="5"/>
                  </a:cubicBezTo>
                  <a:cubicBezTo>
                    <a:pt x="534" y="5"/>
                    <a:pt x="534" y="5"/>
                    <a:pt x="534" y="5"/>
                  </a:cubicBezTo>
                  <a:cubicBezTo>
                    <a:pt x="534" y="261"/>
                    <a:pt x="534" y="261"/>
                    <a:pt x="534" y="261"/>
                  </a:cubicBezTo>
                  <a:cubicBezTo>
                    <a:pt x="597" y="261"/>
                    <a:pt x="597" y="261"/>
                    <a:pt x="597" y="261"/>
                  </a:cubicBezTo>
                  <a:cubicBezTo>
                    <a:pt x="597" y="160"/>
                    <a:pt x="597" y="160"/>
                    <a:pt x="597" y="160"/>
                  </a:cubicBezTo>
                  <a:cubicBezTo>
                    <a:pt x="695" y="160"/>
                    <a:pt x="695" y="160"/>
                    <a:pt x="695" y="160"/>
                  </a:cubicBezTo>
                  <a:cubicBezTo>
                    <a:pt x="695" y="261"/>
                    <a:pt x="695" y="261"/>
                    <a:pt x="695" y="261"/>
                  </a:cubicBezTo>
                  <a:cubicBezTo>
                    <a:pt x="757" y="261"/>
                    <a:pt x="757" y="261"/>
                    <a:pt x="757" y="261"/>
                  </a:cubicBezTo>
                  <a:cubicBezTo>
                    <a:pt x="757" y="5"/>
                    <a:pt x="757" y="5"/>
                    <a:pt x="757" y="5"/>
                  </a:cubicBezTo>
                  <a:lnTo>
                    <a:pt x="695" y="5"/>
                  </a:lnTo>
                  <a:close/>
                  <a:moveTo>
                    <a:pt x="240" y="133"/>
                  </a:moveTo>
                  <a:cubicBezTo>
                    <a:pt x="240" y="209"/>
                    <a:pt x="296" y="266"/>
                    <a:pt x="373" y="266"/>
                  </a:cubicBezTo>
                  <a:cubicBezTo>
                    <a:pt x="436" y="266"/>
                    <a:pt x="484" y="226"/>
                    <a:pt x="498" y="171"/>
                  </a:cubicBezTo>
                  <a:cubicBezTo>
                    <a:pt x="431" y="171"/>
                    <a:pt x="431" y="171"/>
                    <a:pt x="431" y="171"/>
                  </a:cubicBezTo>
                  <a:cubicBezTo>
                    <a:pt x="421" y="193"/>
                    <a:pt x="400" y="207"/>
                    <a:pt x="373" y="207"/>
                  </a:cubicBezTo>
                  <a:cubicBezTo>
                    <a:pt x="330" y="207"/>
                    <a:pt x="303" y="176"/>
                    <a:pt x="303" y="133"/>
                  </a:cubicBezTo>
                  <a:cubicBezTo>
                    <a:pt x="303" y="90"/>
                    <a:pt x="330" y="59"/>
                    <a:pt x="373" y="59"/>
                  </a:cubicBezTo>
                  <a:cubicBezTo>
                    <a:pt x="400" y="59"/>
                    <a:pt x="421" y="73"/>
                    <a:pt x="431" y="95"/>
                  </a:cubicBezTo>
                  <a:cubicBezTo>
                    <a:pt x="498" y="95"/>
                    <a:pt x="498" y="95"/>
                    <a:pt x="498" y="95"/>
                  </a:cubicBezTo>
                  <a:cubicBezTo>
                    <a:pt x="484" y="40"/>
                    <a:pt x="436" y="0"/>
                    <a:pt x="373" y="0"/>
                  </a:cubicBezTo>
                  <a:cubicBezTo>
                    <a:pt x="296" y="0"/>
                    <a:pt x="240" y="58"/>
                    <a:pt x="240" y="133"/>
                  </a:cubicBezTo>
                  <a:moveTo>
                    <a:pt x="212" y="184"/>
                  </a:moveTo>
                  <a:cubicBezTo>
                    <a:pt x="212" y="246"/>
                    <a:pt x="155" y="266"/>
                    <a:pt x="114" y="266"/>
                  </a:cubicBezTo>
                  <a:cubicBezTo>
                    <a:pt x="35" y="266"/>
                    <a:pt x="6" y="220"/>
                    <a:pt x="0" y="177"/>
                  </a:cubicBezTo>
                  <a:cubicBezTo>
                    <a:pt x="63" y="177"/>
                    <a:pt x="63" y="177"/>
                    <a:pt x="63" y="177"/>
                  </a:cubicBezTo>
                  <a:cubicBezTo>
                    <a:pt x="69" y="198"/>
                    <a:pt x="81" y="208"/>
                    <a:pt x="113" y="208"/>
                  </a:cubicBezTo>
                  <a:cubicBezTo>
                    <a:pt x="138" y="208"/>
                    <a:pt x="150" y="200"/>
                    <a:pt x="150" y="186"/>
                  </a:cubicBezTo>
                  <a:cubicBezTo>
                    <a:pt x="150" y="171"/>
                    <a:pt x="134" y="170"/>
                    <a:pt x="92" y="161"/>
                  </a:cubicBezTo>
                  <a:cubicBezTo>
                    <a:pt x="50" y="152"/>
                    <a:pt x="7" y="137"/>
                    <a:pt x="7" y="84"/>
                  </a:cubicBezTo>
                  <a:cubicBezTo>
                    <a:pt x="7" y="27"/>
                    <a:pt x="57" y="0"/>
                    <a:pt x="106" y="0"/>
                  </a:cubicBezTo>
                  <a:cubicBezTo>
                    <a:pt x="178" y="0"/>
                    <a:pt x="206" y="41"/>
                    <a:pt x="210" y="85"/>
                  </a:cubicBezTo>
                  <a:cubicBezTo>
                    <a:pt x="147" y="85"/>
                    <a:pt x="147" y="85"/>
                    <a:pt x="147" y="85"/>
                  </a:cubicBezTo>
                  <a:cubicBezTo>
                    <a:pt x="144" y="70"/>
                    <a:pt x="135" y="58"/>
                    <a:pt x="106" y="58"/>
                  </a:cubicBezTo>
                  <a:cubicBezTo>
                    <a:pt x="78" y="58"/>
                    <a:pt x="70" y="70"/>
                    <a:pt x="70" y="81"/>
                  </a:cubicBezTo>
                  <a:cubicBezTo>
                    <a:pt x="70" y="93"/>
                    <a:pt x="81" y="94"/>
                    <a:pt x="107" y="100"/>
                  </a:cubicBezTo>
                  <a:cubicBezTo>
                    <a:pt x="178" y="115"/>
                    <a:pt x="212" y="131"/>
                    <a:pt x="212" y="1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50"/>
            </a:p>
          </p:txBody>
        </p:sp>
      </p:grpSp>
      <p:sp>
        <p:nvSpPr>
          <p:cNvPr id="11" name="Subtitle 2">
            <a:extLst>
              <a:ext uri="{FF2B5EF4-FFF2-40B4-BE49-F238E27FC236}">
                <a16:creationId xmlns:a16="http://schemas.microsoft.com/office/drawing/2014/main" id="{CE3ED83D-E6BC-46C0-9369-8D888852977B}"/>
              </a:ext>
            </a:extLst>
          </p:cNvPr>
          <p:cNvSpPr>
            <a:spLocks noGrp="1"/>
          </p:cNvSpPr>
          <p:nvPr>
            <p:ph type="subTitle" idx="1"/>
          </p:nvPr>
        </p:nvSpPr>
        <p:spPr>
          <a:xfrm>
            <a:off x="1049933" y="4464000"/>
            <a:ext cx="3903067" cy="1492300"/>
          </a:xfrm>
        </p:spPr>
        <p:txBody>
          <a:bodyPr/>
          <a:lstStyle>
            <a:lvl1pPr marL="0" indent="0" algn="l">
              <a:spcAft>
                <a:spcPts val="0"/>
              </a:spcAft>
              <a:buNone/>
              <a:defRPr sz="1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3" name="Date Placeholder 2">
            <a:extLst>
              <a:ext uri="{FF2B5EF4-FFF2-40B4-BE49-F238E27FC236}">
                <a16:creationId xmlns:a16="http://schemas.microsoft.com/office/drawing/2014/main" id="{2ABBA38C-DBE5-4C0A-BD29-D65A09E88849}"/>
              </a:ext>
            </a:extLst>
          </p:cNvPr>
          <p:cNvSpPr>
            <a:spLocks noGrp="1"/>
          </p:cNvSpPr>
          <p:nvPr>
            <p:ph type="dt" sz="half" idx="10"/>
          </p:nvPr>
        </p:nvSpPr>
        <p:spPr/>
        <p:txBody>
          <a:bodyPr/>
          <a:lstStyle/>
          <a:p>
            <a:fld id="{A17D5AF8-5C84-4CDB-865A-87D44B9BF822}" type="datetime1">
              <a:rPr lang="en-GB" smtClean="0"/>
              <a:t>05/12/2019</a:t>
            </a:fld>
            <a:endParaRPr lang="en-GB"/>
          </a:p>
        </p:txBody>
      </p:sp>
      <p:sp>
        <p:nvSpPr>
          <p:cNvPr id="5" name="Footer Placeholder 4">
            <a:extLst>
              <a:ext uri="{FF2B5EF4-FFF2-40B4-BE49-F238E27FC236}">
                <a16:creationId xmlns:a16="http://schemas.microsoft.com/office/drawing/2014/main" id="{E9CE76B3-C339-48D9-A1B9-6D8A5B9DFECB}"/>
              </a:ext>
            </a:extLst>
          </p:cNvPr>
          <p:cNvSpPr>
            <a:spLocks noGrp="1"/>
          </p:cNvSpPr>
          <p:nvPr>
            <p:ph type="ftr" sz="quarter" idx="11"/>
          </p:nvPr>
        </p:nvSpPr>
        <p:spPr/>
        <p:txBody>
          <a:bodyPr/>
          <a:lstStyle/>
          <a:p>
            <a:r>
              <a:rPr lang="en-GB" smtClean="0"/>
              <a:t>Governors for Schools Northedge Capital 060218</a:t>
            </a:r>
            <a:endParaRPr lang="en-GB" dirty="0"/>
          </a:p>
        </p:txBody>
      </p:sp>
      <p:sp>
        <p:nvSpPr>
          <p:cNvPr id="7" name="Slide Number Placeholder 6">
            <a:extLst>
              <a:ext uri="{FF2B5EF4-FFF2-40B4-BE49-F238E27FC236}">
                <a16:creationId xmlns:a16="http://schemas.microsoft.com/office/drawing/2014/main" id="{D072EB08-F35E-419F-8281-939B9787BDB9}"/>
              </a:ext>
            </a:extLst>
          </p:cNvPr>
          <p:cNvSpPr>
            <a:spLocks noGrp="1"/>
          </p:cNvSpPr>
          <p:nvPr>
            <p:ph type="sldNum" sz="quarter" idx="12"/>
          </p:nvPr>
        </p:nvSpPr>
        <p:spPr/>
        <p:txBody>
          <a:bodyPr/>
          <a:lstStyle/>
          <a:p>
            <a:fld id="{F6D32EFA-2FFB-462F-931D-0B4AC98C130E}" type="slidenum">
              <a:rPr lang="en-GB" smtClean="0"/>
              <a:pPr/>
              <a:t>‹#›</a:t>
            </a:fld>
            <a:endParaRPr lang="en-GB"/>
          </a:p>
        </p:txBody>
      </p:sp>
    </p:spTree>
    <p:extLst>
      <p:ext uri="{BB962C8B-B14F-4D97-AF65-F5344CB8AC3E}">
        <p14:creationId xmlns:p14="http://schemas.microsoft.com/office/powerpoint/2010/main" val="2104401092"/>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1038" y="1825625"/>
            <a:ext cx="4195762"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200" y="1825625"/>
            <a:ext cx="4195763"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365DBA0-9CE3-4435-A45E-50441CB7A80F}" type="datetime1">
              <a:rPr lang="en-GB" smtClean="0"/>
              <a:t>05/12/2019</a:t>
            </a:fld>
            <a:endParaRPr lang="en-GB"/>
          </a:p>
        </p:txBody>
      </p:sp>
      <p:sp>
        <p:nvSpPr>
          <p:cNvPr id="6" name="Footer Placeholder 5"/>
          <p:cNvSpPr>
            <a:spLocks noGrp="1"/>
          </p:cNvSpPr>
          <p:nvPr>
            <p:ph type="ftr" sz="quarter" idx="11"/>
          </p:nvPr>
        </p:nvSpPr>
        <p:spPr/>
        <p:txBody>
          <a:bodyPr/>
          <a:lstStyle/>
          <a:p>
            <a:r>
              <a:rPr lang="en-GB" smtClean="0"/>
              <a:t>Governors for Schools Northedge Capital 060218</a:t>
            </a:r>
            <a:endParaRPr lang="en-GB"/>
          </a:p>
        </p:txBody>
      </p:sp>
      <p:sp>
        <p:nvSpPr>
          <p:cNvPr id="7" name="Slide Number Placeholder 6"/>
          <p:cNvSpPr>
            <a:spLocks noGrp="1"/>
          </p:cNvSpPr>
          <p:nvPr>
            <p:ph type="sldNum" sz="quarter" idx="12"/>
          </p:nvPr>
        </p:nvSpPr>
        <p:spPr/>
        <p:txBody>
          <a:bodyPr/>
          <a:lstStyle/>
          <a:p>
            <a:fld id="{AB046C18-2D20-4AB1-BD53-E3F145F8FADF}" type="slidenum">
              <a:rPr lang="en-GB" smtClean="0"/>
              <a:t>‹#›</a:t>
            </a:fld>
            <a:endParaRPr lang="en-GB"/>
          </a:p>
        </p:txBody>
      </p:sp>
    </p:spTree>
    <p:extLst>
      <p:ext uri="{BB962C8B-B14F-4D97-AF65-F5344CB8AC3E}">
        <p14:creationId xmlns:p14="http://schemas.microsoft.com/office/powerpoint/2010/main" val="21845658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625" y="365125"/>
            <a:ext cx="8543925"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2625" y="2505075"/>
            <a:ext cx="419100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14913" y="2505075"/>
            <a:ext cx="42116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D724908-73CF-4DC4-BFA6-4826E813BC1D}" type="datetime1">
              <a:rPr lang="en-GB" smtClean="0"/>
              <a:t>05/12/2019</a:t>
            </a:fld>
            <a:endParaRPr lang="en-GB"/>
          </a:p>
        </p:txBody>
      </p:sp>
      <p:sp>
        <p:nvSpPr>
          <p:cNvPr id="8" name="Footer Placeholder 7"/>
          <p:cNvSpPr>
            <a:spLocks noGrp="1"/>
          </p:cNvSpPr>
          <p:nvPr>
            <p:ph type="ftr" sz="quarter" idx="11"/>
          </p:nvPr>
        </p:nvSpPr>
        <p:spPr/>
        <p:txBody>
          <a:bodyPr/>
          <a:lstStyle/>
          <a:p>
            <a:r>
              <a:rPr lang="en-GB" smtClean="0"/>
              <a:t>Governors for Schools Northedge Capital 060218</a:t>
            </a:r>
            <a:endParaRPr lang="en-GB"/>
          </a:p>
        </p:txBody>
      </p:sp>
      <p:sp>
        <p:nvSpPr>
          <p:cNvPr id="9" name="Slide Number Placeholder 8"/>
          <p:cNvSpPr>
            <a:spLocks noGrp="1"/>
          </p:cNvSpPr>
          <p:nvPr>
            <p:ph type="sldNum" sz="quarter" idx="12"/>
          </p:nvPr>
        </p:nvSpPr>
        <p:spPr/>
        <p:txBody>
          <a:bodyPr/>
          <a:lstStyle/>
          <a:p>
            <a:fld id="{AB046C18-2D20-4AB1-BD53-E3F145F8FADF}" type="slidenum">
              <a:rPr lang="en-GB" smtClean="0"/>
              <a:t>‹#›</a:t>
            </a:fld>
            <a:endParaRPr lang="en-GB"/>
          </a:p>
        </p:txBody>
      </p:sp>
    </p:spTree>
    <p:extLst>
      <p:ext uri="{BB962C8B-B14F-4D97-AF65-F5344CB8AC3E}">
        <p14:creationId xmlns:p14="http://schemas.microsoft.com/office/powerpoint/2010/main" val="3770098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649CEC2-2A56-488B-8B0C-70CE3753D233}" type="datetime1">
              <a:rPr lang="en-GB" smtClean="0"/>
              <a:t>05/12/2019</a:t>
            </a:fld>
            <a:endParaRPr lang="en-GB"/>
          </a:p>
        </p:txBody>
      </p:sp>
      <p:sp>
        <p:nvSpPr>
          <p:cNvPr id="4" name="Footer Placeholder 3"/>
          <p:cNvSpPr>
            <a:spLocks noGrp="1"/>
          </p:cNvSpPr>
          <p:nvPr>
            <p:ph type="ftr" sz="quarter" idx="11"/>
          </p:nvPr>
        </p:nvSpPr>
        <p:spPr/>
        <p:txBody>
          <a:bodyPr/>
          <a:lstStyle/>
          <a:p>
            <a:r>
              <a:rPr lang="en-GB" smtClean="0"/>
              <a:t>Governors for Schools Northedge Capital 060218</a:t>
            </a:r>
            <a:endParaRPr lang="en-GB"/>
          </a:p>
        </p:txBody>
      </p:sp>
      <p:sp>
        <p:nvSpPr>
          <p:cNvPr id="5" name="Slide Number Placeholder 4"/>
          <p:cNvSpPr>
            <a:spLocks noGrp="1"/>
          </p:cNvSpPr>
          <p:nvPr>
            <p:ph type="sldNum" sz="quarter" idx="12"/>
          </p:nvPr>
        </p:nvSpPr>
        <p:spPr/>
        <p:txBody>
          <a:bodyPr/>
          <a:lstStyle/>
          <a:p>
            <a:fld id="{AB046C18-2D20-4AB1-BD53-E3F145F8FADF}" type="slidenum">
              <a:rPr lang="en-GB" smtClean="0"/>
              <a:t>‹#›</a:t>
            </a:fld>
            <a:endParaRPr lang="en-GB"/>
          </a:p>
        </p:txBody>
      </p:sp>
    </p:spTree>
    <p:extLst>
      <p:ext uri="{BB962C8B-B14F-4D97-AF65-F5344CB8AC3E}">
        <p14:creationId xmlns:p14="http://schemas.microsoft.com/office/powerpoint/2010/main" val="42901800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E8F0B6-50EA-47BE-808F-3B25C3EA724D}" type="datetime1">
              <a:rPr lang="en-GB" smtClean="0"/>
              <a:t>05/12/2019</a:t>
            </a:fld>
            <a:endParaRPr lang="en-GB"/>
          </a:p>
        </p:txBody>
      </p:sp>
      <p:sp>
        <p:nvSpPr>
          <p:cNvPr id="3" name="Footer Placeholder 2"/>
          <p:cNvSpPr>
            <a:spLocks noGrp="1"/>
          </p:cNvSpPr>
          <p:nvPr>
            <p:ph type="ftr" sz="quarter" idx="11"/>
          </p:nvPr>
        </p:nvSpPr>
        <p:spPr/>
        <p:txBody>
          <a:bodyPr/>
          <a:lstStyle/>
          <a:p>
            <a:r>
              <a:rPr lang="en-GB" smtClean="0"/>
              <a:t>Governors for Schools Northedge Capital 060218</a:t>
            </a:r>
            <a:endParaRPr lang="en-GB"/>
          </a:p>
        </p:txBody>
      </p:sp>
      <p:sp>
        <p:nvSpPr>
          <p:cNvPr id="4" name="Slide Number Placeholder 3"/>
          <p:cNvSpPr>
            <a:spLocks noGrp="1"/>
          </p:cNvSpPr>
          <p:nvPr>
            <p:ph type="sldNum" sz="quarter" idx="12"/>
          </p:nvPr>
        </p:nvSpPr>
        <p:spPr/>
        <p:txBody>
          <a:bodyPr/>
          <a:lstStyle/>
          <a:p>
            <a:fld id="{AB046C18-2D20-4AB1-BD53-E3F145F8FADF}" type="slidenum">
              <a:rPr lang="en-GB" smtClean="0"/>
              <a:t>‹#›</a:t>
            </a:fld>
            <a:endParaRPr lang="en-GB"/>
          </a:p>
        </p:txBody>
      </p:sp>
    </p:spTree>
    <p:extLst>
      <p:ext uri="{BB962C8B-B14F-4D97-AF65-F5344CB8AC3E}">
        <p14:creationId xmlns:p14="http://schemas.microsoft.com/office/powerpoint/2010/main" val="23782813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625" y="457200"/>
            <a:ext cx="3194050"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A02AEE9-72DB-40B1-B57E-3271332B1623}" type="datetime1">
              <a:rPr lang="en-GB" smtClean="0"/>
              <a:t>05/12/2019</a:t>
            </a:fld>
            <a:endParaRPr lang="en-GB"/>
          </a:p>
        </p:txBody>
      </p:sp>
      <p:sp>
        <p:nvSpPr>
          <p:cNvPr id="6" name="Footer Placeholder 5"/>
          <p:cNvSpPr>
            <a:spLocks noGrp="1"/>
          </p:cNvSpPr>
          <p:nvPr>
            <p:ph type="ftr" sz="quarter" idx="11"/>
          </p:nvPr>
        </p:nvSpPr>
        <p:spPr/>
        <p:txBody>
          <a:bodyPr/>
          <a:lstStyle/>
          <a:p>
            <a:r>
              <a:rPr lang="en-GB" smtClean="0"/>
              <a:t>Governors for Schools Northedge Capital 060218</a:t>
            </a:r>
            <a:endParaRPr lang="en-GB"/>
          </a:p>
        </p:txBody>
      </p:sp>
      <p:sp>
        <p:nvSpPr>
          <p:cNvPr id="7" name="Slide Number Placeholder 6"/>
          <p:cNvSpPr>
            <a:spLocks noGrp="1"/>
          </p:cNvSpPr>
          <p:nvPr>
            <p:ph type="sldNum" sz="quarter" idx="12"/>
          </p:nvPr>
        </p:nvSpPr>
        <p:spPr/>
        <p:txBody>
          <a:bodyPr/>
          <a:lstStyle/>
          <a:p>
            <a:fld id="{AB046C18-2D20-4AB1-BD53-E3F145F8FADF}" type="slidenum">
              <a:rPr lang="en-GB" smtClean="0"/>
              <a:t>‹#›</a:t>
            </a:fld>
            <a:endParaRPr lang="en-GB"/>
          </a:p>
        </p:txBody>
      </p:sp>
    </p:spTree>
    <p:extLst>
      <p:ext uri="{BB962C8B-B14F-4D97-AF65-F5344CB8AC3E}">
        <p14:creationId xmlns:p14="http://schemas.microsoft.com/office/powerpoint/2010/main" val="35372406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625" y="457200"/>
            <a:ext cx="3194050"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451B009-2876-4FA0-9ACB-DBC48B0C247B}" type="datetime1">
              <a:rPr lang="en-GB" smtClean="0"/>
              <a:t>05/12/2019</a:t>
            </a:fld>
            <a:endParaRPr lang="en-GB"/>
          </a:p>
        </p:txBody>
      </p:sp>
      <p:sp>
        <p:nvSpPr>
          <p:cNvPr id="6" name="Footer Placeholder 5"/>
          <p:cNvSpPr>
            <a:spLocks noGrp="1"/>
          </p:cNvSpPr>
          <p:nvPr>
            <p:ph type="ftr" sz="quarter" idx="11"/>
          </p:nvPr>
        </p:nvSpPr>
        <p:spPr/>
        <p:txBody>
          <a:bodyPr/>
          <a:lstStyle/>
          <a:p>
            <a:r>
              <a:rPr lang="en-GB" smtClean="0"/>
              <a:t>Governors for Schools Northedge Capital 060218</a:t>
            </a:r>
            <a:endParaRPr lang="en-GB"/>
          </a:p>
        </p:txBody>
      </p:sp>
      <p:sp>
        <p:nvSpPr>
          <p:cNvPr id="7" name="Slide Number Placeholder 6"/>
          <p:cNvSpPr>
            <a:spLocks noGrp="1"/>
          </p:cNvSpPr>
          <p:nvPr>
            <p:ph type="sldNum" sz="quarter" idx="12"/>
          </p:nvPr>
        </p:nvSpPr>
        <p:spPr/>
        <p:txBody>
          <a:bodyPr/>
          <a:lstStyle/>
          <a:p>
            <a:fld id="{AB046C18-2D20-4AB1-BD53-E3F145F8FADF}" type="slidenum">
              <a:rPr lang="en-GB" smtClean="0"/>
              <a:t>‹#›</a:t>
            </a:fld>
            <a:endParaRPr lang="en-GB"/>
          </a:p>
        </p:txBody>
      </p:sp>
    </p:spTree>
    <p:extLst>
      <p:ext uri="{BB962C8B-B14F-4D97-AF65-F5344CB8AC3E}">
        <p14:creationId xmlns:p14="http://schemas.microsoft.com/office/powerpoint/2010/main" val="33690345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278100-EAD2-4F9A-A87F-7DC893358C36}" type="datetime1">
              <a:rPr lang="en-GB" smtClean="0"/>
              <a:t>05/12/2019</a:t>
            </a:fld>
            <a:endParaRPr lang="en-GB"/>
          </a:p>
        </p:txBody>
      </p:sp>
      <p:sp>
        <p:nvSpPr>
          <p:cNvPr id="5" name="Footer Placeholder 4"/>
          <p:cNvSpPr>
            <a:spLocks noGrp="1"/>
          </p:cNvSpPr>
          <p:nvPr>
            <p:ph type="ftr" sz="quarter" idx="11"/>
          </p:nvPr>
        </p:nvSpPr>
        <p:spPr/>
        <p:txBody>
          <a:bodyPr/>
          <a:lstStyle/>
          <a:p>
            <a:r>
              <a:rPr lang="en-GB" smtClean="0"/>
              <a:t>Governors for Schools Northedge Capital 060218</a:t>
            </a:r>
            <a:endParaRPr lang="en-GB"/>
          </a:p>
        </p:txBody>
      </p:sp>
      <p:sp>
        <p:nvSpPr>
          <p:cNvPr id="6" name="Slide Number Placeholder 5"/>
          <p:cNvSpPr>
            <a:spLocks noGrp="1"/>
          </p:cNvSpPr>
          <p:nvPr>
            <p:ph type="sldNum" sz="quarter" idx="12"/>
          </p:nvPr>
        </p:nvSpPr>
        <p:spPr/>
        <p:txBody>
          <a:bodyPr/>
          <a:lstStyle/>
          <a:p>
            <a:fld id="{AB046C18-2D20-4AB1-BD53-E3F145F8FADF}" type="slidenum">
              <a:rPr lang="en-GB" smtClean="0"/>
              <a:t>‹#›</a:t>
            </a:fld>
            <a:endParaRPr lang="en-GB"/>
          </a:p>
        </p:txBody>
      </p:sp>
    </p:spTree>
    <p:extLst>
      <p:ext uri="{BB962C8B-B14F-4D97-AF65-F5344CB8AC3E}">
        <p14:creationId xmlns:p14="http://schemas.microsoft.com/office/powerpoint/2010/main" val="9467489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9775" y="365125"/>
            <a:ext cx="2135188"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1038" y="365125"/>
            <a:ext cx="6256337"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FD0456-2D45-45FB-B9E2-190FD6447842}" type="datetime1">
              <a:rPr lang="en-GB" smtClean="0"/>
              <a:t>05/12/2019</a:t>
            </a:fld>
            <a:endParaRPr lang="en-GB"/>
          </a:p>
        </p:txBody>
      </p:sp>
      <p:sp>
        <p:nvSpPr>
          <p:cNvPr id="5" name="Footer Placeholder 4"/>
          <p:cNvSpPr>
            <a:spLocks noGrp="1"/>
          </p:cNvSpPr>
          <p:nvPr>
            <p:ph type="ftr" sz="quarter" idx="11"/>
          </p:nvPr>
        </p:nvSpPr>
        <p:spPr/>
        <p:txBody>
          <a:bodyPr/>
          <a:lstStyle/>
          <a:p>
            <a:r>
              <a:rPr lang="en-GB" smtClean="0"/>
              <a:t>Governors for Schools Northedge Capital 060218</a:t>
            </a:r>
            <a:endParaRPr lang="en-GB"/>
          </a:p>
        </p:txBody>
      </p:sp>
      <p:sp>
        <p:nvSpPr>
          <p:cNvPr id="6" name="Slide Number Placeholder 5"/>
          <p:cNvSpPr>
            <a:spLocks noGrp="1"/>
          </p:cNvSpPr>
          <p:nvPr>
            <p:ph type="sldNum" sz="quarter" idx="12"/>
          </p:nvPr>
        </p:nvSpPr>
        <p:spPr/>
        <p:txBody>
          <a:bodyPr/>
          <a:lstStyle/>
          <a:p>
            <a:fld id="{AB046C18-2D20-4AB1-BD53-E3F145F8FADF}" type="slidenum">
              <a:rPr lang="en-GB" smtClean="0"/>
              <a:t>‹#›</a:t>
            </a:fld>
            <a:endParaRPr lang="en-GB"/>
          </a:p>
        </p:txBody>
      </p:sp>
    </p:spTree>
    <p:extLst>
      <p:ext uri="{BB962C8B-B14F-4D97-AF65-F5344CB8AC3E}">
        <p14:creationId xmlns:p14="http://schemas.microsoft.com/office/powerpoint/2010/main" val="2290779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7" name="Group 4">
            <a:extLst>
              <a:ext uri="{FF2B5EF4-FFF2-40B4-BE49-F238E27FC236}">
                <a16:creationId xmlns:a16="http://schemas.microsoft.com/office/drawing/2014/main" id="{3B84C4BE-9F53-4EB7-913D-B1C367BA0A54}"/>
              </a:ext>
            </a:extLst>
          </p:cNvPr>
          <p:cNvGrpSpPr>
            <a:grpSpLocks noChangeAspect="1"/>
          </p:cNvGrpSpPr>
          <p:nvPr userDrawn="1"/>
        </p:nvGrpSpPr>
        <p:grpSpPr bwMode="auto">
          <a:xfrm>
            <a:off x="185737" y="331200"/>
            <a:ext cx="712238" cy="219996"/>
            <a:chOff x="973" y="1856"/>
            <a:chExt cx="4403" cy="1105"/>
          </a:xfrm>
          <a:solidFill>
            <a:schemeClr val="bg1"/>
          </a:solidFill>
        </p:grpSpPr>
        <p:sp>
          <p:nvSpPr>
            <p:cNvPr id="18" name="Freeform 9">
              <a:extLst>
                <a:ext uri="{FF2B5EF4-FFF2-40B4-BE49-F238E27FC236}">
                  <a16:creationId xmlns:a16="http://schemas.microsoft.com/office/drawing/2014/main" id="{BDBF3339-B685-4E3C-BAE0-172216F28CDF}"/>
                </a:ext>
              </a:extLst>
            </p:cNvPr>
            <p:cNvSpPr>
              <a:spLocks/>
            </p:cNvSpPr>
            <p:nvPr userDrawn="1"/>
          </p:nvSpPr>
          <p:spPr bwMode="auto">
            <a:xfrm>
              <a:off x="988" y="2588"/>
              <a:ext cx="172" cy="246"/>
            </a:xfrm>
            <a:custGeom>
              <a:avLst/>
              <a:gdLst>
                <a:gd name="T0" fmla="*/ 0 w 172"/>
                <a:gd name="T1" fmla="*/ 246 h 246"/>
                <a:gd name="T2" fmla="*/ 64 w 172"/>
                <a:gd name="T3" fmla="*/ 246 h 246"/>
                <a:gd name="T4" fmla="*/ 64 w 172"/>
                <a:gd name="T5" fmla="*/ 155 h 246"/>
                <a:gd name="T6" fmla="*/ 163 w 172"/>
                <a:gd name="T7" fmla="*/ 155 h 246"/>
                <a:gd name="T8" fmla="*/ 163 w 172"/>
                <a:gd name="T9" fmla="*/ 93 h 246"/>
                <a:gd name="T10" fmla="*/ 64 w 172"/>
                <a:gd name="T11" fmla="*/ 93 h 246"/>
                <a:gd name="T12" fmla="*/ 64 w 172"/>
                <a:gd name="T13" fmla="*/ 61 h 246"/>
                <a:gd name="T14" fmla="*/ 172 w 172"/>
                <a:gd name="T15" fmla="*/ 61 h 246"/>
                <a:gd name="T16" fmla="*/ 172 w 172"/>
                <a:gd name="T17" fmla="*/ 0 h 246"/>
                <a:gd name="T18" fmla="*/ 0 w 172"/>
                <a:gd name="T19" fmla="*/ 0 h 246"/>
                <a:gd name="T20" fmla="*/ 0 w 172"/>
                <a:gd name="T21"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 h="246">
                  <a:moveTo>
                    <a:pt x="0" y="246"/>
                  </a:moveTo>
                  <a:lnTo>
                    <a:pt x="64" y="246"/>
                  </a:lnTo>
                  <a:lnTo>
                    <a:pt x="64" y="155"/>
                  </a:lnTo>
                  <a:lnTo>
                    <a:pt x="163" y="155"/>
                  </a:lnTo>
                  <a:lnTo>
                    <a:pt x="163" y="93"/>
                  </a:lnTo>
                  <a:lnTo>
                    <a:pt x="64" y="93"/>
                  </a:lnTo>
                  <a:lnTo>
                    <a:pt x="64" y="61"/>
                  </a:lnTo>
                  <a:lnTo>
                    <a:pt x="172" y="61"/>
                  </a:lnTo>
                  <a:lnTo>
                    <a:pt x="172" y="0"/>
                  </a:lnTo>
                  <a:lnTo>
                    <a:pt x="0" y="0"/>
                  </a:lnTo>
                  <a:lnTo>
                    <a:pt x="0" y="246"/>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50"/>
            </a:p>
          </p:txBody>
        </p:sp>
        <p:sp>
          <p:nvSpPr>
            <p:cNvPr id="19" name="Freeform 10">
              <a:extLst>
                <a:ext uri="{FF2B5EF4-FFF2-40B4-BE49-F238E27FC236}">
                  <a16:creationId xmlns:a16="http://schemas.microsoft.com/office/drawing/2014/main" id="{9BBFA9D8-51E2-4850-9FBD-F0F772B262F3}"/>
                </a:ext>
              </a:extLst>
            </p:cNvPr>
            <p:cNvSpPr>
              <a:spLocks noEditPoints="1"/>
            </p:cNvSpPr>
            <p:nvPr userDrawn="1"/>
          </p:nvSpPr>
          <p:spPr bwMode="auto">
            <a:xfrm>
              <a:off x="1257" y="2583"/>
              <a:ext cx="257" cy="255"/>
            </a:xfrm>
            <a:custGeom>
              <a:avLst/>
              <a:gdLst>
                <a:gd name="T0" fmla="*/ 68 w 136"/>
                <a:gd name="T1" fmla="*/ 0 h 135"/>
                <a:gd name="T2" fmla="*/ 0 w 136"/>
                <a:gd name="T3" fmla="*/ 68 h 135"/>
                <a:gd name="T4" fmla="*/ 68 w 136"/>
                <a:gd name="T5" fmla="*/ 135 h 135"/>
                <a:gd name="T6" fmla="*/ 136 w 136"/>
                <a:gd name="T7" fmla="*/ 68 h 135"/>
                <a:gd name="T8" fmla="*/ 68 w 136"/>
                <a:gd name="T9" fmla="*/ 0 h 135"/>
                <a:gd name="T10" fmla="*/ 68 w 136"/>
                <a:gd name="T11" fmla="*/ 103 h 135"/>
                <a:gd name="T12" fmla="*/ 35 w 136"/>
                <a:gd name="T13" fmla="*/ 68 h 135"/>
                <a:gd name="T14" fmla="*/ 68 w 136"/>
                <a:gd name="T15" fmla="*/ 33 h 135"/>
                <a:gd name="T16" fmla="*/ 102 w 136"/>
                <a:gd name="T17" fmla="*/ 68 h 135"/>
                <a:gd name="T18" fmla="*/ 68 w 136"/>
                <a:gd name="T19" fmla="*/ 10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35">
                  <a:moveTo>
                    <a:pt x="68" y="0"/>
                  </a:moveTo>
                  <a:cubicBezTo>
                    <a:pt x="29" y="0"/>
                    <a:pt x="0" y="29"/>
                    <a:pt x="0" y="68"/>
                  </a:cubicBezTo>
                  <a:cubicBezTo>
                    <a:pt x="0" y="106"/>
                    <a:pt x="29" y="135"/>
                    <a:pt x="68" y="135"/>
                  </a:cubicBezTo>
                  <a:cubicBezTo>
                    <a:pt x="107" y="135"/>
                    <a:pt x="136" y="106"/>
                    <a:pt x="136" y="68"/>
                  </a:cubicBezTo>
                  <a:cubicBezTo>
                    <a:pt x="136" y="29"/>
                    <a:pt x="107" y="0"/>
                    <a:pt x="68" y="0"/>
                  </a:cubicBezTo>
                  <a:moveTo>
                    <a:pt x="68" y="103"/>
                  </a:moveTo>
                  <a:cubicBezTo>
                    <a:pt x="49" y="103"/>
                    <a:pt x="35" y="88"/>
                    <a:pt x="35" y="68"/>
                  </a:cubicBezTo>
                  <a:cubicBezTo>
                    <a:pt x="35" y="48"/>
                    <a:pt x="49" y="33"/>
                    <a:pt x="68" y="33"/>
                  </a:cubicBezTo>
                  <a:cubicBezTo>
                    <a:pt x="88" y="33"/>
                    <a:pt x="102" y="48"/>
                    <a:pt x="102" y="68"/>
                  </a:cubicBezTo>
                  <a:cubicBezTo>
                    <a:pt x="102" y="88"/>
                    <a:pt x="88" y="103"/>
                    <a:pt x="68" y="103"/>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50"/>
            </a:p>
          </p:txBody>
        </p:sp>
        <p:sp>
          <p:nvSpPr>
            <p:cNvPr id="20" name="Freeform 11">
              <a:extLst>
                <a:ext uri="{FF2B5EF4-FFF2-40B4-BE49-F238E27FC236}">
                  <a16:creationId xmlns:a16="http://schemas.microsoft.com/office/drawing/2014/main" id="{416DFF44-EEAF-408D-A871-B5B5C87274B3}"/>
                </a:ext>
              </a:extLst>
            </p:cNvPr>
            <p:cNvSpPr>
              <a:spLocks noEditPoints="1"/>
            </p:cNvSpPr>
            <p:nvPr userDrawn="1"/>
          </p:nvSpPr>
          <p:spPr bwMode="auto">
            <a:xfrm>
              <a:off x="1612" y="2588"/>
              <a:ext cx="214" cy="246"/>
            </a:xfrm>
            <a:custGeom>
              <a:avLst/>
              <a:gdLst>
                <a:gd name="T0" fmla="*/ 79 w 113"/>
                <a:gd name="T1" fmla="*/ 82 h 130"/>
                <a:gd name="T2" fmla="*/ 104 w 113"/>
                <a:gd name="T3" fmla="*/ 44 h 130"/>
                <a:gd name="T4" fmla="*/ 59 w 113"/>
                <a:gd name="T5" fmla="*/ 0 h 130"/>
                <a:gd name="T6" fmla="*/ 0 w 113"/>
                <a:gd name="T7" fmla="*/ 0 h 130"/>
                <a:gd name="T8" fmla="*/ 0 w 113"/>
                <a:gd name="T9" fmla="*/ 130 h 130"/>
                <a:gd name="T10" fmla="*/ 34 w 113"/>
                <a:gd name="T11" fmla="*/ 130 h 130"/>
                <a:gd name="T12" fmla="*/ 34 w 113"/>
                <a:gd name="T13" fmla="*/ 86 h 130"/>
                <a:gd name="T14" fmla="*/ 42 w 113"/>
                <a:gd name="T15" fmla="*/ 86 h 130"/>
                <a:gd name="T16" fmla="*/ 71 w 113"/>
                <a:gd name="T17" fmla="*/ 130 h 130"/>
                <a:gd name="T18" fmla="*/ 113 w 113"/>
                <a:gd name="T19" fmla="*/ 130 h 130"/>
                <a:gd name="T20" fmla="*/ 79 w 113"/>
                <a:gd name="T21" fmla="*/ 82 h 130"/>
                <a:gd name="T22" fmla="*/ 34 w 113"/>
                <a:gd name="T23" fmla="*/ 33 h 130"/>
                <a:gd name="T24" fmla="*/ 55 w 113"/>
                <a:gd name="T25" fmla="*/ 33 h 130"/>
                <a:gd name="T26" fmla="*/ 69 w 113"/>
                <a:gd name="T27" fmla="*/ 44 h 130"/>
                <a:gd name="T28" fmla="*/ 55 w 113"/>
                <a:gd name="T29" fmla="*/ 56 h 130"/>
                <a:gd name="T30" fmla="*/ 34 w 113"/>
                <a:gd name="T31" fmla="*/ 56 h 130"/>
                <a:gd name="T32" fmla="*/ 34 w 113"/>
                <a:gd name="T33" fmla="*/ 3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30">
                  <a:moveTo>
                    <a:pt x="79" y="82"/>
                  </a:moveTo>
                  <a:cubicBezTo>
                    <a:pt x="95" y="76"/>
                    <a:pt x="104" y="63"/>
                    <a:pt x="104" y="44"/>
                  </a:cubicBezTo>
                  <a:cubicBezTo>
                    <a:pt x="104" y="17"/>
                    <a:pt x="86" y="0"/>
                    <a:pt x="59" y="0"/>
                  </a:cubicBezTo>
                  <a:cubicBezTo>
                    <a:pt x="0" y="0"/>
                    <a:pt x="0" y="0"/>
                    <a:pt x="0" y="0"/>
                  </a:cubicBezTo>
                  <a:cubicBezTo>
                    <a:pt x="0" y="130"/>
                    <a:pt x="0" y="130"/>
                    <a:pt x="0" y="130"/>
                  </a:cubicBezTo>
                  <a:cubicBezTo>
                    <a:pt x="34" y="130"/>
                    <a:pt x="34" y="130"/>
                    <a:pt x="34" y="130"/>
                  </a:cubicBezTo>
                  <a:cubicBezTo>
                    <a:pt x="34" y="86"/>
                    <a:pt x="34" y="86"/>
                    <a:pt x="34" y="86"/>
                  </a:cubicBezTo>
                  <a:cubicBezTo>
                    <a:pt x="42" y="86"/>
                    <a:pt x="42" y="86"/>
                    <a:pt x="42" y="86"/>
                  </a:cubicBezTo>
                  <a:cubicBezTo>
                    <a:pt x="71" y="130"/>
                    <a:pt x="71" y="130"/>
                    <a:pt x="71" y="130"/>
                  </a:cubicBezTo>
                  <a:cubicBezTo>
                    <a:pt x="113" y="130"/>
                    <a:pt x="113" y="130"/>
                    <a:pt x="113" y="130"/>
                  </a:cubicBezTo>
                  <a:lnTo>
                    <a:pt x="79" y="82"/>
                  </a:lnTo>
                  <a:close/>
                  <a:moveTo>
                    <a:pt x="34" y="33"/>
                  </a:moveTo>
                  <a:cubicBezTo>
                    <a:pt x="55" y="33"/>
                    <a:pt x="55" y="33"/>
                    <a:pt x="55" y="33"/>
                  </a:cubicBezTo>
                  <a:cubicBezTo>
                    <a:pt x="65" y="33"/>
                    <a:pt x="69" y="36"/>
                    <a:pt x="69" y="44"/>
                  </a:cubicBezTo>
                  <a:cubicBezTo>
                    <a:pt x="69" y="52"/>
                    <a:pt x="65" y="56"/>
                    <a:pt x="55" y="56"/>
                  </a:cubicBezTo>
                  <a:cubicBezTo>
                    <a:pt x="34" y="56"/>
                    <a:pt x="34" y="56"/>
                    <a:pt x="34" y="56"/>
                  </a:cubicBezTo>
                  <a:lnTo>
                    <a:pt x="34" y="33"/>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50"/>
            </a:p>
          </p:txBody>
        </p:sp>
        <p:sp>
          <p:nvSpPr>
            <p:cNvPr id="21" name="Freeform 12">
              <a:extLst>
                <a:ext uri="{FF2B5EF4-FFF2-40B4-BE49-F238E27FC236}">
                  <a16:creationId xmlns:a16="http://schemas.microsoft.com/office/drawing/2014/main" id="{FAA55A5B-871E-4AFA-A968-201E9E604630}"/>
                </a:ext>
              </a:extLst>
            </p:cNvPr>
            <p:cNvSpPr>
              <a:spLocks noEditPoints="1"/>
            </p:cNvSpPr>
            <p:nvPr userDrawn="1"/>
          </p:nvSpPr>
          <p:spPr bwMode="auto">
            <a:xfrm>
              <a:off x="973" y="1856"/>
              <a:ext cx="4403" cy="501"/>
            </a:xfrm>
            <a:custGeom>
              <a:avLst/>
              <a:gdLst>
                <a:gd name="T0" fmla="*/ 2230 w 2329"/>
                <a:gd name="T1" fmla="*/ 265 h 265"/>
                <a:gd name="T2" fmla="*/ 2180 w 2329"/>
                <a:gd name="T3" fmla="*/ 176 h 265"/>
                <a:gd name="T4" fmla="*/ 2267 w 2329"/>
                <a:gd name="T5" fmla="*/ 186 h 265"/>
                <a:gd name="T6" fmla="*/ 2124 w 2329"/>
                <a:gd name="T7" fmla="*/ 83 h 265"/>
                <a:gd name="T8" fmla="*/ 2327 w 2329"/>
                <a:gd name="T9" fmla="*/ 85 h 265"/>
                <a:gd name="T10" fmla="*/ 2223 w 2329"/>
                <a:gd name="T11" fmla="*/ 58 h 265"/>
                <a:gd name="T12" fmla="*/ 2223 w 2329"/>
                <a:gd name="T13" fmla="*/ 99 h 265"/>
                <a:gd name="T14" fmla="*/ 1848 w 2329"/>
                <a:gd name="T15" fmla="*/ 133 h 265"/>
                <a:gd name="T16" fmla="*/ 1580 w 2329"/>
                <a:gd name="T17" fmla="*/ 133 h 265"/>
                <a:gd name="T18" fmla="*/ 1848 w 2329"/>
                <a:gd name="T19" fmla="*/ 133 h 265"/>
                <a:gd name="T20" fmla="*/ 1714 w 2329"/>
                <a:gd name="T21" fmla="*/ 59 h 265"/>
                <a:gd name="T22" fmla="*/ 1714 w 2329"/>
                <a:gd name="T23" fmla="*/ 206 h 265"/>
                <a:gd name="T24" fmla="*/ 1970 w 2329"/>
                <a:gd name="T25" fmla="*/ 172 h 265"/>
                <a:gd name="T26" fmla="*/ 1951 w 2329"/>
                <a:gd name="T27" fmla="*/ 261 h 265"/>
                <a:gd name="T28" fmla="*/ 1888 w 2329"/>
                <a:gd name="T29" fmla="*/ 4 h 265"/>
                <a:gd name="T30" fmla="*/ 2090 w 2329"/>
                <a:gd name="T31" fmla="*/ 90 h 265"/>
                <a:gd name="T32" fmla="*/ 2107 w 2329"/>
                <a:gd name="T33" fmla="*/ 261 h 265"/>
                <a:gd name="T34" fmla="*/ 1970 w 2329"/>
                <a:gd name="T35" fmla="*/ 172 h 265"/>
                <a:gd name="T36" fmla="*/ 1951 w 2329"/>
                <a:gd name="T37" fmla="*/ 64 h 265"/>
                <a:gd name="T38" fmla="*/ 1996 w 2329"/>
                <a:gd name="T39" fmla="*/ 117 h 265"/>
                <a:gd name="T40" fmla="*/ 1996 w 2329"/>
                <a:gd name="T41" fmla="*/ 64 h 265"/>
                <a:gd name="T42" fmla="*/ 432 w 2329"/>
                <a:gd name="T43" fmla="*/ 265 h 265"/>
                <a:gd name="T44" fmla="*/ 432 w 2329"/>
                <a:gd name="T45" fmla="*/ 0 h 265"/>
                <a:gd name="T46" fmla="*/ 361 w 2329"/>
                <a:gd name="T47" fmla="*/ 133 h 265"/>
                <a:gd name="T48" fmla="*/ 503 w 2329"/>
                <a:gd name="T49" fmla="*/ 133 h 265"/>
                <a:gd name="T50" fmla="*/ 361 w 2329"/>
                <a:gd name="T51" fmla="*/ 133 h 265"/>
                <a:gd name="T52" fmla="*/ 1542 w 2329"/>
                <a:gd name="T53" fmla="*/ 261 h 265"/>
                <a:gd name="T54" fmla="*/ 1375 w 2329"/>
                <a:gd name="T55" fmla="*/ 99 h 265"/>
                <a:gd name="T56" fmla="*/ 1380 w 2329"/>
                <a:gd name="T57" fmla="*/ 261 h 265"/>
                <a:gd name="T58" fmla="*/ 1318 w 2329"/>
                <a:gd name="T59" fmla="*/ 4 h 265"/>
                <a:gd name="T60" fmla="*/ 1485 w 2329"/>
                <a:gd name="T61" fmla="*/ 166 h 265"/>
                <a:gd name="T62" fmla="*/ 1480 w 2329"/>
                <a:gd name="T63" fmla="*/ 4 h 265"/>
                <a:gd name="T64" fmla="*/ 1149 w 2329"/>
                <a:gd name="T65" fmla="*/ 172 h 265"/>
                <a:gd name="T66" fmla="*/ 1130 w 2329"/>
                <a:gd name="T67" fmla="*/ 261 h 265"/>
                <a:gd name="T68" fmla="*/ 1067 w 2329"/>
                <a:gd name="T69" fmla="*/ 4 h 265"/>
                <a:gd name="T70" fmla="*/ 1269 w 2329"/>
                <a:gd name="T71" fmla="*/ 90 h 265"/>
                <a:gd name="T72" fmla="*/ 1286 w 2329"/>
                <a:gd name="T73" fmla="*/ 261 h 265"/>
                <a:gd name="T74" fmla="*/ 1149 w 2329"/>
                <a:gd name="T75" fmla="*/ 172 h 265"/>
                <a:gd name="T76" fmla="*/ 1130 w 2329"/>
                <a:gd name="T77" fmla="*/ 64 h 265"/>
                <a:gd name="T78" fmla="*/ 1175 w 2329"/>
                <a:gd name="T79" fmla="*/ 117 h 265"/>
                <a:gd name="T80" fmla="*/ 1175 w 2329"/>
                <a:gd name="T81" fmla="*/ 64 h 265"/>
                <a:gd name="T82" fmla="*/ 911 w 2329"/>
                <a:gd name="T83" fmla="*/ 102 h 265"/>
                <a:gd name="T84" fmla="*/ 1015 w 2329"/>
                <a:gd name="T85" fmla="*/ 161 h 265"/>
                <a:gd name="T86" fmla="*/ 911 w 2329"/>
                <a:gd name="T87" fmla="*/ 201 h 265"/>
                <a:gd name="T88" fmla="*/ 1026 w 2329"/>
                <a:gd name="T89" fmla="*/ 261 h 265"/>
                <a:gd name="T90" fmla="*/ 849 w 2329"/>
                <a:gd name="T91" fmla="*/ 4 h 265"/>
                <a:gd name="T92" fmla="*/ 1026 w 2329"/>
                <a:gd name="T93" fmla="*/ 64 h 265"/>
                <a:gd name="T94" fmla="*/ 815 w 2329"/>
                <a:gd name="T95" fmla="*/ 4 h 265"/>
                <a:gd name="T96" fmla="*/ 655 w 2329"/>
                <a:gd name="T97" fmla="*/ 261 h 265"/>
                <a:gd name="T98" fmla="*/ 641 w 2329"/>
                <a:gd name="T99" fmla="*/ 4 h 265"/>
                <a:gd name="T100" fmla="*/ 749 w 2329"/>
                <a:gd name="T101" fmla="*/ 4 h 265"/>
                <a:gd name="T102" fmla="*/ 260 w 2329"/>
                <a:gd name="T103" fmla="*/ 119 h 265"/>
                <a:gd name="T104" fmla="*/ 207 w 2329"/>
                <a:gd name="T105" fmla="*/ 261 h 265"/>
                <a:gd name="T106" fmla="*/ 127 w 2329"/>
                <a:gd name="T107" fmla="*/ 265 h 265"/>
                <a:gd name="T108" fmla="*/ 133 w 2329"/>
                <a:gd name="T109" fmla="*/ 0 h 265"/>
                <a:gd name="T110" fmla="*/ 191 w 2329"/>
                <a:gd name="T111" fmla="*/ 92 h 265"/>
                <a:gd name="T112" fmla="*/ 63 w 2329"/>
                <a:gd name="T113" fmla="*/ 134 h 265"/>
                <a:gd name="T114" fmla="*/ 194 w 2329"/>
                <a:gd name="T115" fmla="*/ 171 h 265"/>
                <a:gd name="T116" fmla="*/ 118 w 2329"/>
                <a:gd name="T117" fmla="*/ 11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29" h="265">
                  <a:moveTo>
                    <a:pt x="2329" y="183"/>
                  </a:moveTo>
                  <a:cubicBezTo>
                    <a:pt x="2329" y="246"/>
                    <a:pt x="2271" y="265"/>
                    <a:pt x="2230" y="265"/>
                  </a:cubicBezTo>
                  <a:cubicBezTo>
                    <a:pt x="2152" y="265"/>
                    <a:pt x="2122" y="220"/>
                    <a:pt x="2117" y="176"/>
                  </a:cubicBezTo>
                  <a:cubicBezTo>
                    <a:pt x="2180" y="176"/>
                    <a:pt x="2180" y="176"/>
                    <a:pt x="2180" y="176"/>
                  </a:cubicBezTo>
                  <a:cubicBezTo>
                    <a:pt x="2186" y="197"/>
                    <a:pt x="2197" y="207"/>
                    <a:pt x="2230" y="207"/>
                  </a:cubicBezTo>
                  <a:cubicBezTo>
                    <a:pt x="2255" y="207"/>
                    <a:pt x="2267" y="199"/>
                    <a:pt x="2267" y="186"/>
                  </a:cubicBezTo>
                  <a:cubicBezTo>
                    <a:pt x="2267" y="171"/>
                    <a:pt x="2251" y="170"/>
                    <a:pt x="2208" y="160"/>
                  </a:cubicBezTo>
                  <a:cubicBezTo>
                    <a:pt x="2167" y="152"/>
                    <a:pt x="2124" y="136"/>
                    <a:pt x="2124" y="83"/>
                  </a:cubicBezTo>
                  <a:cubicBezTo>
                    <a:pt x="2124" y="27"/>
                    <a:pt x="2174" y="0"/>
                    <a:pt x="2223" y="0"/>
                  </a:cubicBezTo>
                  <a:cubicBezTo>
                    <a:pt x="2295" y="0"/>
                    <a:pt x="2323" y="40"/>
                    <a:pt x="2327" y="85"/>
                  </a:cubicBezTo>
                  <a:cubicBezTo>
                    <a:pt x="2264" y="85"/>
                    <a:pt x="2264" y="85"/>
                    <a:pt x="2264" y="85"/>
                  </a:cubicBezTo>
                  <a:cubicBezTo>
                    <a:pt x="2260" y="70"/>
                    <a:pt x="2252" y="58"/>
                    <a:pt x="2223" y="58"/>
                  </a:cubicBezTo>
                  <a:cubicBezTo>
                    <a:pt x="2195" y="58"/>
                    <a:pt x="2186" y="69"/>
                    <a:pt x="2186" y="80"/>
                  </a:cubicBezTo>
                  <a:cubicBezTo>
                    <a:pt x="2186" y="92"/>
                    <a:pt x="2198" y="94"/>
                    <a:pt x="2223" y="99"/>
                  </a:cubicBezTo>
                  <a:cubicBezTo>
                    <a:pt x="2295" y="115"/>
                    <a:pt x="2329" y="131"/>
                    <a:pt x="2329" y="183"/>
                  </a:cubicBezTo>
                  <a:moveTo>
                    <a:pt x="1848" y="133"/>
                  </a:moveTo>
                  <a:cubicBezTo>
                    <a:pt x="1848" y="57"/>
                    <a:pt x="1790" y="0"/>
                    <a:pt x="1714" y="0"/>
                  </a:cubicBezTo>
                  <a:cubicBezTo>
                    <a:pt x="1638" y="0"/>
                    <a:pt x="1580" y="57"/>
                    <a:pt x="1580" y="133"/>
                  </a:cubicBezTo>
                  <a:cubicBezTo>
                    <a:pt x="1580" y="208"/>
                    <a:pt x="1638" y="265"/>
                    <a:pt x="1714" y="265"/>
                  </a:cubicBezTo>
                  <a:cubicBezTo>
                    <a:pt x="1790" y="265"/>
                    <a:pt x="1848" y="208"/>
                    <a:pt x="1848" y="133"/>
                  </a:cubicBezTo>
                  <a:moveTo>
                    <a:pt x="1643" y="133"/>
                  </a:moveTo>
                  <a:cubicBezTo>
                    <a:pt x="1643" y="90"/>
                    <a:pt x="1673" y="59"/>
                    <a:pt x="1714" y="59"/>
                  </a:cubicBezTo>
                  <a:cubicBezTo>
                    <a:pt x="1755" y="59"/>
                    <a:pt x="1785" y="90"/>
                    <a:pt x="1785" y="133"/>
                  </a:cubicBezTo>
                  <a:cubicBezTo>
                    <a:pt x="1785" y="175"/>
                    <a:pt x="1755" y="206"/>
                    <a:pt x="1714" y="206"/>
                  </a:cubicBezTo>
                  <a:cubicBezTo>
                    <a:pt x="1673" y="206"/>
                    <a:pt x="1643" y="175"/>
                    <a:pt x="1643" y="133"/>
                  </a:cubicBezTo>
                  <a:moveTo>
                    <a:pt x="1970" y="172"/>
                  </a:moveTo>
                  <a:cubicBezTo>
                    <a:pt x="1951" y="172"/>
                    <a:pt x="1951" y="172"/>
                    <a:pt x="1951" y="172"/>
                  </a:cubicBezTo>
                  <a:cubicBezTo>
                    <a:pt x="1951" y="261"/>
                    <a:pt x="1951" y="261"/>
                    <a:pt x="1951" y="261"/>
                  </a:cubicBezTo>
                  <a:cubicBezTo>
                    <a:pt x="1888" y="261"/>
                    <a:pt x="1888" y="261"/>
                    <a:pt x="1888" y="261"/>
                  </a:cubicBezTo>
                  <a:cubicBezTo>
                    <a:pt x="1888" y="4"/>
                    <a:pt x="1888" y="4"/>
                    <a:pt x="1888" y="4"/>
                  </a:cubicBezTo>
                  <a:cubicBezTo>
                    <a:pt x="2003" y="4"/>
                    <a:pt x="2003" y="4"/>
                    <a:pt x="2003" y="4"/>
                  </a:cubicBezTo>
                  <a:cubicBezTo>
                    <a:pt x="2057" y="4"/>
                    <a:pt x="2090" y="37"/>
                    <a:pt x="2090" y="90"/>
                  </a:cubicBezTo>
                  <a:cubicBezTo>
                    <a:pt x="2090" y="131"/>
                    <a:pt x="2071" y="156"/>
                    <a:pt x="2039" y="166"/>
                  </a:cubicBezTo>
                  <a:cubicBezTo>
                    <a:pt x="2107" y="261"/>
                    <a:pt x="2107" y="261"/>
                    <a:pt x="2107" y="261"/>
                  </a:cubicBezTo>
                  <a:cubicBezTo>
                    <a:pt x="2030" y="261"/>
                    <a:pt x="2030" y="261"/>
                    <a:pt x="2030" y="261"/>
                  </a:cubicBezTo>
                  <a:lnTo>
                    <a:pt x="1970" y="172"/>
                  </a:lnTo>
                  <a:close/>
                  <a:moveTo>
                    <a:pt x="1996" y="64"/>
                  </a:moveTo>
                  <a:cubicBezTo>
                    <a:pt x="1951" y="64"/>
                    <a:pt x="1951" y="64"/>
                    <a:pt x="1951" y="64"/>
                  </a:cubicBezTo>
                  <a:cubicBezTo>
                    <a:pt x="1951" y="117"/>
                    <a:pt x="1951" y="117"/>
                    <a:pt x="1951" y="117"/>
                  </a:cubicBezTo>
                  <a:cubicBezTo>
                    <a:pt x="1996" y="117"/>
                    <a:pt x="1996" y="117"/>
                    <a:pt x="1996" y="117"/>
                  </a:cubicBezTo>
                  <a:cubicBezTo>
                    <a:pt x="2017" y="117"/>
                    <a:pt x="2027" y="108"/>
                    <a:pt x="2027" y="91"/>
                  </a:cubicBezTo>
                  <a:cubicBezTo>
                    <a:pt x="2027" y="73"/>
                    <a:pt x="2016" y="64"/>
                    <a:pt x="1996" y="64"/>
                  </a:cubicBezTo>
                  <a:moveTo>
                    <a:pt x="566" y="133"/>
                  </a:moveTo>
                  <a:cubicBezTo>
                    <a:pt x="566" y="208"/>
                    <a:pt x="508" y="265"/>
                    <a:pt x="432" y="265"/>
                  </a:cubicBezTo>
                  <a:cubicBezTo>
                    <a:pt x="357" y="265"/>
                    <a:pt x="298" y="208"/>
                    <a:pt x="298" y="133"/>
                  </a:cubicBezTo>
                  <a:cubicBezTo>
                    <a:pt x="298" y="57"/>
                    <a:pt x="357" y="0"/>
                    <a:pt x="432" y="0"/>
                  </a:cubicBezTo>
                  <a:cubicBezTo>
                    <a:pt x="508" y="0"/>
                    <a:pt x="566" y="57"/>
                    <a:pt x="566" y="133"/>
                  </a:cubicBezTo>
                  <a:moveTo>
                    <a:pt x="361" y="133"/>
                  </a:moveTo>
                  <a:cubicBezTo>
                    <a:pt x="361" y="175"/>
                    <a:pt x="391" y="206"/>
                    <a:pt x="432" y="206"/>
                  </a:cubicBezTo>
                  <a:cubicBezTo>
                    <a:pt x="473" y="206"/>
                    <a:pt x="503" y="175"/>
                    <a:pt x="503" y="133"/>
                  </a:cubicBezTo>
                  <a:cubicBezTo>
                    <a:pt x="503" y="90"/>
                    <a:pt x="473" y="59"/>
                    <a:pt x="432" y="59"/>
                  </a:cubicBezTo>
                  <a:cubicBezTo>
                    <a:pt x="391" y="59"/>
                    <a:pt x="361" y="90"/>
                    <a:pt x="361" y="133"/>
                  </a:cubicBezTo>
                  <a:moveTo>
                    <a:pt x="1542" y="4"/>
                  </a:moveTo>
                  <a:cubicBezTo>
                    <a:pt x="1542" y="261"/>
                    <a:pt x="1542" y="261"/>
                    <a:pt x="1542" y="261"/>
                  </a:cubicBezTo>
                  <a:cubicBezTo>
                    <a:pt x="1472" y="261"/>
                    <a:pt x="1472" y="261"/>
                    <a:pt x="1472" y="261"/>
                  </a:cubicBezTo>
                  <a:cubicBezTo>
                    <a:pt x="1375" y="99"/>
                    <a:pt x="1375" y="99"/>
                    <a:pt x="1375" y="99"/>
                  </a:cubicBezTo>
                  <a:cubicBezTo>
                    <a:pt x="1380" y="153"/>
                    <a:pt x="1380" y="153"/>
                    <a:pt x="1380" y="153"/>
                  </a:cubicBezTo>
                  <a:cubicBezTo>
                    <a:pt x="1380" y="261"/>
                    <a:pt x="1380" y="261"/>
                    <a:pt x="1380" y="261"/>
                  </a:cubicBezTo>
                  <a:cubicBezTo>
                    <a:pt x="1318" y="261"/>
                    <a:pt x="1318" y="261"/>
                    <a:pt x="1318" y="261"/>
                  </a:cubicBezTo>
                  <a:cubicBezTo>
                    <a:pt x="1318" y="4"/>
                    <a:pt x="1318" y="4"/>
                    <a:pt x="1318" y="4"/>
                  </a:cubicBezTo>
                  <a:cubicBezTo>
                    <a:pt x="1389" y="4"/>
                    <a:pt x="1389" y="4"/>
                    <a:pt x="1389" y="4"/>
                  </a:cubicBezTo>
                  <a:cubicBezTo>
                    <a:pt x="1485" y="166"/>
                    <a:pt x="1485" y="166"/>
                    <a:pt x="1485" y="166"/>
                  </a:cubicBezTo>
                  <a:cubicBezTo>
                    <a:pt x="1480" y="112"/>
                    <a:pt x="1480" y="112"/>
                    <a:pt x="1480" y="112"/>
                  </a:cubicBezTo>
                  <a:cubicBezTo>
                    <a:pt x="1480" y="4"/>
                    <a:pt x="1480" y="4"/>
                    <a:pt x="1480" y="4"/>
                  </a:cubicBezTo>
                  <a:lnTo>
                    <a:pt x="1542" y="4"/>
                  </a:lnTo>
                  <a:close/>
                  <a:moveTo>
                    <a:pt x="1149" y="172"/>
                  </a:moveTo>
                  <a:cubicBezTo>
                    <a:pt x="1130" y="172"/>
                    <a:pt x="1130" y="172"/>
                    <a:pt x="1130" y="172"/>
                  </a:cubicBezTo>
                  <a:cubicBezTo>
                    <a:pt x="1130" y="261"/>
                    <a:pt x="1130" y="261"/>
                    <a:pt x="1130" y="261"/>
                  </a:cubicBezTo>
                  <a:cubicBezTo>
                    <a:pt x="1067" y="261"/>
                    <a:pt x="1067" y="261"/>
                    <a:pt x="1067" y="261"/>
                  </a:cubicBezTo>
                  <a:cubicBezTo>
                    <a:pt x="1067" y="4"/>
                    <a:pt x="1067" y="4"/>
                    <a:pt x="1067" y="4"/>
                  </a:cubicBezTo>
                  <a:cubicBezTo>
                    <a:pt x="1182" y="4"/>
                    <a:pt x="1182" y="4"/>
                    <a:pt x="1182" y="4"/>
                  </a:cubicBezTo>
                  <a:cubicBezTo>
                    <a:pt x="1236" y="4"/>
                    <a:pt x="1269" y="37"/>
                    <a:pt x="1269" y="90"/>
                  </a:cubicBezTo>
                  <a:cubicBezTo>
                    <a:pt x="1269" y="131"/>
                    <a:pt x="1250" y="156"/>
                    <a:pt x="1218" y="166"/>
                  </a:cubicBezTo>
                  <a:cubicBezTo>
                    <a:pt x="1286" y="261"/>
                    <a:pt x="1286" y="261"/>
                    <a:pt x="1286" y="261"/>
                  </a:cubicBezTo>
                  <a:cubicBezTo>
                    <a:pt x="1209" y="261"/>
                    <a:pt x="1209" y="261"/>
                    <a:pt x="1209" y="261"/>
                  </a:cubicBezTo>
                  <a:lnTo>
                    <a:pt x="1149" y="172"/>
                  </a:lnTo>
                  <a:close/>
                  <a:moveTo>
                    <a:pt x="1175" y="64"/>
                  </a:moveTo>
                  <a:cubicBezTo>
                    <a:pt x="1130" y="64"/>
                    <a:pt x="1130" y="64"/>
                    <a:pt x="1130" y="64"/>
                  </a:cubicBezTo>
                  <a:cubicBezTo>
                    <a:pt x="1130" y="117"/>
                    <a:pt x="1130" y="117"/>
                    <a:pt x="1130" y="117"/>
                  </a:cubicBezTo>
                  <a:cubicBezTo>
                    <a:pt x="1175" y="117"/>
                    <a:pt x="1175" y="117"/>
                    <a:pt x="1175" y="117"/>
                  </a:cubicBezTo>
                  <a:cubicBezTo>
                    <a:pt x="1196" y="117"/>
                    <a:pt x="1206" y="108"/>
                    <a:pt x="1206" y="91"/>
                  </a:cubicBezTo>
                  <a:cubicBezTo>
                    <a:pt x="1206" y="73"/>
                    <a:pt x="1195" y="64"/>
                    <a:pt x="1175" y="64"/>
                  </a:cubicBezTo>
                  <a:moveTo>
                    <a:pt x="911" y="64"/>
                  </a:moveTo>
                  <a:cubicBezTo>
                    <a:pt x="911" y="102"/>
                    <a:pt x="911" y="102"/>
                    <a:pt x="911" y="102"/>
                  </a:cubicBezTo>
                  <a:cubicBezTo>
                    <a:pt x="1015" y="102"/>
                    <a:pt x="1015" y="102"/>
                    <a:pt x="1015" y="102"/>
                  </a:cubicBezTo>
                  <a:cubicBezTo>
                    <a:pt x="1015" y="161"/>
                    <a:pt x="1015" y="161"/>
                    <a:pt x="1015" y="161"/>
                  </a:cubicBezTo>
                  <a:cubicBezTo>
                    <a:pt x="911" y="161"/>
                    <a:pt x="911" y="161"/>
                    <a:pt x="911" y="161"/>
                  </a:cubicBezTo>
                  <a:cubicBezTo>
                    <a:pt x="911" y="201"/>
                    <a:pt x="911" y="201"/>
                    <a:pt x="911" y="201"/>
                  </a:cubicBezTo>
                  <a:cubicBezTo>
                    <a:pt x="1026" y="201"/>
                    <a:pt x="1026" y="201"/>
                    <a:pt x="1026" y="201"/>
                  </a:cubicBezTo>
                  <a:cubicBezTo>
                    <a:pt x="1026" y="261"/>
                    <a:pt x="1026" y="261"/>
                    <a:pt x="1026" y="261"/>
                  </a:cubicBezTo>
                  <a:cubicBezTo>
                    <a:pt x="849" y="261"/>
                    <a:pt x="849" y="261"/>
                    <a:pt x="849" y="261"/>
                  </a:cubicBezTo>
                  <a:cubicBezTo>
                    <a:pt x="849" y="4"/>
                    <a:pt x="849" y="4"/>
                    <a:pt x="849" y="4"/>
                  </a:cubicBezTo>
                  <a:cubicBezTo>
                    <a:pt x="1026" y="4"/>
                    <a:pt x="1026" y="4"/>
                    <a:pt x="1026" y="4"/>
                  </a:cubicBezTo>
                  <a:cubicBezTo>
                    <a:pt x="1026" y="64"/>
                    <a:pt x="1026" y="64"/>
                    <a:pt x="1026" y="64"/>
                  </a:cubicBezTo>
                  <a:lnTo>
                    <a:pt x="911" y="64"/>
                  </a:lnTo>
                  <a:close/>
                  <a:moveTo>
                    <a:pt x="815" y="4"/>
                  </a:moveTo>
                  <a:cubicBezTo>
                    <a:pt x="734" y="261"/>
                    <a:pt x="734" y="261"/>
                    <a:pt x="734" y="261"/>
                  </a:cubicBezTo>
                  <a:cubicBezTo>
                    <a:pt x="655" y="261"/>
                    <a:pt x="655" y="261"/>
                    <a:pt x="655" y="261"/>
                  </a:cubicBezTo>
                  <a:cubicBezTo>
                    <a:pt x="575" y="4"/>
                    <a:pt x="575" y="4"/>
                    <a:pt x="575" y="4"/>
                  </a:cubicBezTo>
                  <a:cubicBezTo>
                    <a:pt x="641" y="4"/>
                    <a:pt x="641" y="4"/>
                    <a:pt x="641" y="4"/>
                  </a:cubicBezTo>
                  <a:cubicBezTo>
                    <a:pt x="695" y="185"/>
                    <a:pt x="695" y="185"/>
                    <a:pt x="695" y="185"/>
                  </a:cubicBezTo>
                  <a:cubicBezTo>
                    <a:pt x="749" y="4"/>
                    <a:pt x="749" y="4"/>
                    <a:pt x="749" y="4"/>
                  </a:cubicBezTo>
                  <a:lnTo>
                    <a:pt x="815" y="4"/>
                  </a:lnTo>
                  <a:close/>
                  <a:moveTo>
                    <a:pt x="260" y="119"/>
                  </a:moveTo>
                  <a:cubicBezTo>
                    <a:pt x="260" y="261"/>
                    <a:pt x="260" y="261"/>
                    <a:pt x="260" y="261"/>
                  </a:cubicBezTo>
                  <a:cubicBezTo>
                    <a:pt x="207" y="261"/>
                    <a:pt x="207" y="261"/>
                    <a:pt x="207" y="261"/>
                  </a:cubicBezTo>
                  <a:cubicBezTo>
                    <a:pt x="207" y="225"/>
                    <a:pt x="207" y="225"/>
                    <a:pt x="207" y="225"/>
                  </a:cubicBezTo>
                  <a:cubicBezTo>
                    <a:pt x="196" y="248"/>
                    <a:pt x="167" y="265"/>
                    <a:pt x="127" y="265"/>
                  </a:cubicBezTo>
                  <a:cubicBezTo>
                    <a:pt x="56" y="265"/>
                    <a:pt x="0" y="210"/>
                    <a:pt x="0" y="133"/>
                  </a:cubicBezTo>
                  <a:cubicBezTo>
                    <a:pt x="0" y="56"/>
                    <a:pt x="56" y="0"/>
                    <a:pt x="133" y="0"/>
                  </a:cubicBezTo>
                  <a:cubicBezTo>
                    <a:pt x="196" y="0"/>
                    <a:pt x="244" y="38"/>
                    <a:pt x="258" y="92"/>
                  </a:cubicBezTo>
                  <a:cubicBezTo>
                    <a:pt x="191" y="92"/>
                    <a:pt x="191" y="92"/>
                    <a:pt x="191" y="92"/>
                  </a:cubicBezTo>
                  <a:cubicBezTo>
                    <a:pt x="181" y="71"/>
                    <a:pt x="160" y="59"/>
                    <a:pt x="133" y="59"/>
                  </a:cubicBezTo>
                  <a:cubicBezTo>
                    <a:pt x="90" y="59"/>
                    <a:pt x="63" y="89"/>
                    <a:pt x="63" y="134"/>
                  </a:cubicBezTo>
                  <a:cubicBezTo>
                    <a:pt x="63" y="175"/>
                    <a:pt x="86" y="208"/>
                    <a:pt x="131" y="208"/>
                  </a:cubicBezTo>
                  <a:cubicBezTo>
                    <a:pt x="160" y="208"/>
                    <a:pt x="184" y="196"/>
                    <a:pt x="194" y="171"/>
                  </a:cubicBezTo>
                  <a:cubicBezTo>
                    <a:pt x="118" y="171"/>
                    <a:pt x="118" y="171"/>
                    <a:pt x="118" y="171"/>
                  </a:cubicBezTo>
                  <a:cubicBezTo>
                    <a:pt x="118" y="119"/>
                    <a:pt x="118" y="119"/>
                    <a:pt x="118" y="119"/>
                  </a:cubicBezTo>
                  <a:lnTo>
                    <a:pt x="260"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50"/>
            </a:p>
          </p:txBody>
        </p:sp>
        <p:sp>
          <p:nvSpPr>
            <p:cNvPr id="22" name="Freeform 13">
              <a:extLst>
                <a:ext uri="{FF2B5EF4-FFF2-40B4-BE49-F238E27FC236}">
                  <a16:creationId xmlns:a16="http://schemas.microsoft.com/office/drawing/2014/main" id="{12701F92-C13E-48ED-950D-88EBC6A83BCD}"/>
                </a:ext>
              </a:extLst>
            </p:cNvPr>
            <p:cNvSpPr>
              <a:spLocks noEditPoints="1"/>
            </p:cNvSpPr>
            <p:nvPr userDrawn="1"/>
          </p:nvSpPr>
          <p:spPr bwMode="auto">
            <a:xfrm>
              <a:off x="1981" y="2458"/>
              <a:ext cx="3395" cy="503"/>
            </a:xfrm>
            <a:custGeom>
              <a:avLst/>
              <a:gdLst>
                <a:gd name="T0" fmla="*/ 1690 w 1796"/>
                <a:gd name="T1" fmla="*/ 100 h 266"/>
                <a:gd name="T2" fmla="*/ 1690 w 1796"/>
                <a:gd name="T3" fmla="*/ 58 h 266"/>
                <a:gd name="T4" fmla="*/ 1794 w 1796"/>
                <a:gd name="T5" fmla="*/ 85 h 266"/>
                <a:gd name="T6" fmla="*/ 1591 w 1796"/>
                <a:gd name="T7" fmla="*/ 84 h 266"/>
                <a:gd name="T8" fmla="*/ 1734 w 1796"/>
                <a:gd name="T9" fmla="*/ 186 h 266"/>
                <a:gd name="T10" fmla="*/ 1647 w 1796"/>
                <a:gd name="T11" fmla="*/ 177 h 266"/>
                <a:gd name="T12" fmla="*/ 1697 w 1796"/>
                <a:gd name="T13" fmla="*/ 266 h 266"/>
                <a:gd name="T14" fmla="*/ 1398 w 1796"/>
                <a:gd name="T15" fmla="*/ 5 h 266"/>
                <a:gd name="T16" fmla="*/ 1564 w 1796"/>
                <a:gd name="T17" fmla="*/ 261 h 266"/>
                <a:gd name="T18" fmla="*/ 1460 w 1796"/>
                <a:gd name="T19" fmla="*/ 202 h 266"/>
                <a:gd name="T20" fmla="*/ 1398 w 1796"/>
                <a:gd name="T21" fmla="*/ 5 h 266"/>
                <a:gd name="T22" fmla="*/ 1225 w 1796"/>
                <a:gd name="T23" fmla="*/ 0 h 266"/>
                <a:gd name="T24" fmla="*/ 1225 w 1796"/>
                <a:gd name="T25" fmla="*/ 266 h 266"/>
                <a:gd name="T26" fmla="*/ 1154 w 1796"/>
                <a:gd name="T27" fmla="*/ 133 h 266"/>
                <a:gd name="T28" fmla="*/ 1296 w 1796"/>
                <a:gd name="T29" fmla="*/ 133 h 266"/>
                <a:gd name="T30" fmla="*/ 1154 w 1796"/>
                <a:gd name="T31" fmla="*/ 133 h 266"/>
                <a:gd name="T32" fmla="*/ 930 w 1796"/>
                <a:gd name="T33" fmla="*/ 0 h 266"/>
                <a:gd name="T34" fmla="*/ 930 w 1796"/>
                <a:gd name="T35" fmla="*/ 266 h 266"/>
                <a:gd name="T36" fmla="*/ 859 w 1796"/>
                <a:gd name="T37" fmla="*/ 133 h 266"/>
                <a:gd name="T38" fmla="*/ 1001 w 1796"/>
                <a:gd name="T39" fmla="*/ 133 h 266"/>
                <a:gd name="T40" fmla="*/ 859 w 1796"/>
                <a:gd name="T41" fmla="*/ 133 h 266"/>
                <a:gd name="T42" fmla="*/ 695 w 1796"/>
                <a:gd name="T43" fmla="*/ 101 h 266"/>
                <a:gd name="T44" fmla="*/ 597 w 1796"/>
                <a:gd name="T45" fmla="*/ 5 h 266"/>
                <a:gd name="T46" fmla="*/ 534 w 1796"/>
                <a:gd name="T47" fmla="*/ 261 h 266"/>
                <a:gd name="T48" fmla="*/ 597 w 1796"/>
                <a:gd name="T49" fmla="*/ 160 h 266"/>
                <a:gd name="T50" fmla="*/ 695 w 1796"/>
                <a:gd name="T51" fmla="*/ 261 h 266"/>
                <a:gd name="T52" fmla="*/ 757 w 1796"/>
                <a:gd name="T53" fmla="*/ 5 h 266"/>
                <a:gd name="T54" fmla="*/ 240 w 1796"/>
                <a:gd name="T55" fmla="*/ 133 h 266"/>
                <a:gd name="T56" fmla="*/ 498 w 1796"/>
                <a:gd name="T57" fmla="*/ 171 h 266"/>
                <a:gd name="T58" fmla="*/ 373 w 1796"/>
                <a:gd name="T59" fmla="*/ 207 h 266"/>
                <a:gd name="T60" fmla="*/ 373 w 1796"/>
                <a:gd name="T61" fmla="*/ 59 h 266"/>
                <a:gd name="T62" fmla="*/ 498 w 1796"/>
                <a:gd name="T63" fmla="*/ 95 h 266"/>
                <a:gd name="T64" fmla="*/ 240 w 1796"/>
                <a:gd name="T65" fmla="*/ 133 h 266"/>
                <a:gd name="T66" fmla="*/ 114 w 1796"/>
                <a:gd name="T67" fmla="*/ 266 h 266"/>
                <a:gd name="T68" fmla="*/ 63 w 1796"/>
                <a:gd name="T69" fmla="*/ 177 h 266"/>
                <a:gd name="T70" fmla="*/ 150 w 1796"/>
                <a:gd name="T71" fmla="*/ 186 h 266"/>
                <a:gd name="T72" fmla="*/ 7 w 1796"/>
                <a:gd name="T73" fmla="*/ 84 h 266"/>
                <a:gd name="T74" fmla="*/ 210 w 1796"/>
                <a:gd name="T75" fmla="*/ 85 h 266"/>
                <a:gd name="T76" fmla="*/ 106 w 1796"/>
                <a:gd name="T77" fmla="*/ 58 h 266"/>
                <a:gd name="T78" fmla="*/ 107 w 1796"/>
                <a:gd name="T79" fmla="*/ 10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6" h="266">
                  <a:moveTo>
                    <a:pt x="1796" y="184"/>
                  </a:moveTo>
                  <a:cubicBezTo>
                    <a:pt x="1796" y="131"/>
                    <a:pt x="1762" y="115"/>
                    <a:pt x="1690" y="100"/>
                  </a:cubicBezTo>
                  <a:cubicBezTo>
                    <a:pt x="1665" y="94"/>
                    <a:pt x="1653" y="93"/>
                    <a:pt x="1653" y="81"/>
                  </a:cubicBezTo>
                  <a:cubicBezTo>
                    <a:pt x="1653" y="70"/>
                    <a:pt x="1662" y="58"/>
                    <a:pt x="1690" y="58"/>
                  </a:cubicBezTo>
                  <a:cubicBezTo>
                    <a:pt x="1719" y="58"/>
                    <a:pt x="1727" y="70"/>
                    <a:pt x="1731" y="85"/>
                  </a:cubicBezTo>
                  <a:cubicBezTo>
                    <a:pt x="1794" y="85"/>
                    <a:pt x="1794" y="85"/>
                    <a:pt x="1794" y="85"/>
                  </a:cubicBezTo>
                  <a:cubicBezTo>
                    <a:pt x="1790" y="41"/>
                    <a:pt x="1762" y="0"/>
                    <a:pt x="1690" y="0"/>
                  </a:cubicBezTo>
                  <a:cubicBezTo>
                    <a:pt x="1641" y="0"/>
                    <a:pt x="1591" y="27"/>
                    <a:pt x="1591" y="84"/>
                  </a:cubicBezTo>
                  <a:cubicBezTo>
                    <a:pt x="1591" y="137"/>
                    <a:pt x="1634" y="152"/>
                    <a:pt x="1675" y="161"/>
                  </a:cubicBezTo>
                  <a:cubicBezTo>
                    <a:pt x="1718" y="170"/>
                    <a:pt x="1734" y="171"/>
                    <a:pt x="1734" y="186"/>
                  </a:cubicBezTo>
                  <a:cubicBezTo>
                    <a:pt x="1734" y="200"/>
                    <a:pt x="1722" y="208"/>
                    <a:pt x="1697" y="208"/>
                  </a:cubicBezTo>
                  <a:cubicBezTo>
                    <a:pt x="1664" y="208"/>
                    <a:pt x="1653" y="198"/>
                    <a:pt x="1647" y="177"/>
                  </a:cubicBezTo>
                  <a:cubicBezTo>
                    <a:pt x="1584" y="177"/>
                    <a:pt x="1584" y="177"/>
                    <a:pt x="1584" y="177"/>
                  </a:cubicBezTo>
                  <a:cubicBezTo>
                    <a:pt x="1589" y="220"/>
                    <a:pt x="1619" y="266"/>
                    <a:pt x="1697" y="266"/>
                  </a:cubicBezTo>
                  <a:cubicBezTo>
                    <a:pt x="1738" y="266"/>
                    <a:pt x="1796" y="246"/>
                    <a:pt x="1796" y="184"/>
                  </a:cubicBezTo>
                  <a:moveTo>
                    <a:pt x="1398" y="5"/>
                  </a:moveTo>
                  <a:cubicBezTo>
                    <a:pt x="1398" y="261"/>
                    <a:pt x="1398" y="261"/>
                    <a:pt x="1398" y="261"/>
                  </a:cubicBezTo>
                  <a:cubicBezTo>
                    <a:pt x="1564" y="261"/>
                    <a:pt x="1564" y="261"/>
                    <a:pt x="1564" y="261"/>
                  </a:cubicBezTo>
                  <a:cubicBezTo>
                    <a:pt x="1564" y="202"/>
                    <a:pt x="1564" y="202"/>
                    <a:pt x="1564" y="202"/>
                  </a:cubicBezTo>
                  <a:cubicBezTo>
                    <a:pt x="1460" y="202"/>
                    <a:pt x="1460" y="202"/>
                    <a:pt x="1460" y="202"/>
                  </a:cubicBezTo>
                  <a:cubicBezTo>
                    <a:pt x="1460" y="5"/>
                    <a:pt x="1460" y="5"/>
                    <a:pt x="1460" y="5"/>
                  </a:cubicBezTo>
                  <a:lnTo>
                    <a:pt x="1398" y="5"/>
                  </a:lnTo>
                  <a:close/>
                  <a:moveTo>
                    <a:pt x="1359" y="133"/>
                  </a:moveTo>
                  <a:cubicBezTo>
                    <a:pt x="1359" y="58"/>
                    <a:pt x="1301" y="0"/>
                    <a:pt x="1225" y="0"/>
                  </a:cubicBezTo>
                  <a:cubicBezTo>
                    <a:pt x="1149" y="0"/>
                    <a:pt x="1091" y="58"/>
                    <a:pt x="1091" y="133"/>
                  </a:cubicBezTo>
                  <a:cubicBezTo>
                    <a:pt x="1091" y="209"/>
                    <a:pt x="1149" y="266"/>
                    <a:pt x="1225" y="266"/>
                  </a:cubicBezTo>
                  <a:cubicBezTo>
                    <a:pt x="1301" y="266"/>
                    <a:pt x="1359" y="209"/>
                    <a:pt x="1359" y="133"/>
                  </a:cubicBezTo>
                  <a:moveTo>
                    <a:pt x="1154" y="133"/>
                  </a:moveTo>
                  <a:cubicBezTo>
                    <a:pt x="1154" y="90"/>
                    <a:pt x="1184" y="59"/>
                    <a:pt x="1225" y="59"/>
                  </a:cubicBezTo>
                  <a:cubicBezTo>
                    <a:pt x="1266" y="59"/>
                    <a:pt x="1296" y="90"/>
                    <a:pt x="1296" y="133"/>
                  </a:cubicBezTo>
                  <a:cubicBezTo>
                    <a:pt x="1296" y="176"/>
                    <a:pt x="1266" y="207"/>
                    <a:pt x="1225" y="207"/>
                  </a:cubicBezTo>
                  <a:cubicBezTo>
                    <a:pt x="1184" y="207"/>
                    <a:pt x="1154" y="176"/>
                    <a:pt x="1154" y="133"/>
                  </a:cubicBezTo>
                  <a:moveTo>
                    <a:pt x="1064" y="133"/>
                  </a:moveTo>
                  <a:cubicBezTo>
                    <a:pt x="1064" y="58"/>
                    <a:pt x="1006" y="0"/>
                    <a:pt x="930" y="0"/>
                  </a:cubicBezTo>
                  <a:cubicBezTo>
                    <a:pt x="854" y="0"/>
                    <a:pt x="796" y="58"/>
                    <a:pt x="796" y="133"/>
                  </a:cubicBezTo>
                  <a:cubicBezTo>
                    <a:pt x="796" y="209"/>
                    <a:pt x="854" y="266"/>
                    <a:pt x="930" y="266"/>
                  </a:cubicBezTo>
                  <a:cubicBezTo>
                    <a:pt x="1006" y="266"/>
                    <a:pt x="1064" y="209"/>
                    <a:pt x="1064" y="133"/>
                  </a:cubicBezTo>
                  <a:moveTo>
                    <a:pt x="859" y="133"/>
                  </a:moveTo>
                  <a:cubicBezTo>
                    <a:pt x="859" y="90"/>
                    <a:pt x="889" y="59"/>
                    <a:pt x="930" y="59"/>
                  </a:cubicBezTo>
                  <a:cubicBezTo>
                    <a:pt x="971" y="59"/>
                    <a:pt x="1001" y="90"/>
                    <a:pt x="1001" y="133"/>
                  </a:cubicBezTo>
                  <a:cubicBezTo>
                    <a:pt x="1001" y="176"/>
                    <a:pt x="971" y="207"/>
                    <a:pt x="930" y="207"/>
                  </a:cubicBezTo>
                  <a:cubicBezTo>
                    <a:pt x="889" y="207"/>
                    <a:pt x="859" y="176"/>
                    <a:pt x="859" y="133"/>
                  </a:cubicBezTo>
                  <a:moveTo>
                    <a:pt x="695" y="5"/>
                  </a:moveTo>
                  <a:cubicBezTo>
                    <a:pt x="695" y="101"/>
                    <a:pt x="695" y="101"/>
                    <a:pt x="695" y="101"/>
                  </a:cubicBezTo>
                  <a:cubicBezTo>
                    <a:pt x="597" y="101"/>
                    <a:pt x="597" y="101"/>
                    <a:pt x="597" y="101"/>
                  </a:cubicBezTo>
                  <a:cubicBezTo>
                    <a:pt x="597" y="5"/>
                    <a:pt x="597" y="5"/>
                    <a:pt x="597" y="5"/>
                  </a:cubicBezTo>
                  <a:cubicBezTo>
                    <a:pt x="534" y="5"/>
                    <a:pt x="534" y="5"/>
                    <a:pt x="534" y="5"/>
                  </a:cubicBezTo>
                  <a:cubicBezTo>
                    <a:pt x="534" y="261"/>
                    <a:pt x="534" y="261"/>
                    <a:pt x="534" y="261"/>
                  </a:cubicBezTo>
                  <a:cubicBezTo>
                    <a:pt x="597" y="261"/>
                    <a:pt x="597" y="261"/>
                    <a:pt x="597" y="261"/>
                  </a:cubicBezTo>
                  <a:cubicBezTo>
                    <a:pt x="597" y="160"/>
                    <a:pt x="597" y="160"/>
                    <a:pt x="597" y="160"/>
                  </a:cubicBezTo>
                  <a:cubicBezTo>
                    <a:pt x="695" y="160"/>
                    <a:pt x="695" y="160"/>
                    <a:pt x="695" y="160"/>
                  </a:cubicBezTo>
                  <a:cubicBezTo>
                    <a:pt x="695" y="261"/>
                    <a:pt x="695" y="261"/>
                    <a:pt x="695" y="261"/>
                  </a:cubicBezTo>
                  <a:cubicBezTo>
                    <a:pt x="757" y="261"/>
                    <a:pt x="757" y="261"/>
                    <a:pt x="757" y="261"/>
                  </a:cubicBezTo>
                  <a:cubicBezTo>
                    <a:pt x="757" y="5"/>
                    <a:pt x="757" y="5"/>
                    <a:pt x="757" y="5"/>
                  </a:cubicBezTo>
                  <a:lnTo>
                    <a:pt x="695" y="5"/>
                  </a:lnTo>
                  <a:close/>
                  <a:moveTo>
                    <a:pt x="240" y="133"/>
                  </a:moveTo>
                  <a:cubicBezTo>
                    <a:pt x="240" y="209"/>
                    <a:pt x="296" y="266"/>
                    <a:pt x="373" y="266"/>
                  </a:cubicBezTo>
                  <a:cubicBezTo>
                    <a:pt x="436" y="266"/>
                    <a:pt x="484" y="226"/>
                    <a:pt x="498" y="171"/>
                  </a:cubicBezTo>
                  <a:cubicBezTo>
                    <a:pt x="431" y="171"/>
                    <a:pt x="431" y="171"/>
                    <a:pt x="431" y="171"/>
                  </a:cubicBezTo>
                  <a:cubicBezTo>
                    <a:pt x="421" y="193"/>
                    <a:pt x="400" y="207"/>
                    <a:pt x="373" y="207"/>
                  </a:cubicBezTo>
                  <a:cubicBezTo>
                    <a:pt x="330" y="207"/>
                    <a:pt x="303" y="176"/>
                    <a:pt x="303" y="133"/>
                  </a:cubicBezTo>
                  <a:cubicBezTo>
                    <a:pt x="303" y="90"/>
                    <a:pt x="330" y="59"/>
                    <a:pt x="373" y="59"/>
                  </a:cubicBezTo>
                  <a:cubicBezTo>
                    <a:pt x="400" y="59"/>
                    <a:pt x="421" y="73"/>
                    <a:pt x="431" y="95"/>
                  </a:cubicBezTo>
                  <a:cubicBezTo>
                    <a:pt x="498" y="95"/>
                    <a:pt x="498" y="95"/>
                    <a:pt x="498" y="95"/>
                  </a:cubicBezTo>
                  <a:cubicBezTo>
                    <a:pt x="484" y="40"/>
                    <a:pt x="436" y="0"/>
                    <a:pt x="373" y="0"/>
                  </a:cubicBezTo>
                  <a:cubicBezTo>
                    <a:pt x="296" y="0"/>
                    <a:pt x="240" y="58"/>
                    <a:pt x="240" y="133"/>
                  </a:cubicBezTo>
                  <a:moveTo>
                    <a:pt x="212" y="184"/>
                  </a:moveTo>
                  <a:cubicBezTo>
                    <a:pt x="212" y="246"/>
                    <a:pt x="155" y="266"/>
                    <a:pt x="114" y="266"/>
                  </a:cubicBezTo>
                  <a:cubicBezTo>
                    <a:pt x="35" y="266"/>
                    <a:pt x="6" y="220"/>
                    <a:pt x="0" y="177"/>
                  </a:cubicBezTo>
                  <a:cubicBezTo>
                    <a:pt x="63" y="177"/>
                    <a:pt x="63" y="177"/>
                    <a:pt x="63" y="177"/>
                  </a:cubicBezTo>
                  <a:cubicBezTo>
                    <a:pt x="69" y="198"/>
                    <a:pt x="81" y="208"/>
                    <a:pt x="113" y="208"/>
                  </a:cubicBezTo>
                  <a:cubicBezTo>
                    <a:pt x="138" y="208"/>
                    <a:pt x="150" y="200"/>
                    <a:pt x="150" y="186"/>
                  </a:cubicBezTo>
                  <a:cubicBezTo>
                    <a:pt x="150" y="171"/>
                    <a:pt x="134" y="170"/>
                    <a:pt x="92" y="161"/>
                  </a:cubicBezTo>
                  <a:cubicBezTo>
                    <a:pt x="50" y="152"/>
                    <a:pt x="7" y="137"/>
                    <a:pt x="7" y="84"/>
                  </a:cubicBezTo>
                  <a:cubicBezTo>
                    <a:pt x="7" y="27"/>
                    <a:pt x="57" y="0"/>
                    <a:pt x="106" y="0"/>
                  </a:cubicBezTo>
                  <a:cubicBezTo>
                    <a:pt x="178" y="0"/>
                    <a:pt x="206" y="41"/>
                    <a:pt x="210" y="85"/>
                  </a:cubicBezTo>
                  <a:cubicBezTo>
                    <a:pt x="147" y="85"/>
                    <a:pt x="147" y="85"/>
                    <a:pt x="147" y="85"/>
                  </a:cubicBezTo>
                  <a:cubicBezTo>
                    <a:pt x="144" y="70"/>
                    <a:pt x="135" y="58"/>
                    <a:pt x="106" y="58"/>
                  </a:cubicBezTo>
                  <a:cubicBezTo>
                    <a:pt x="78" y="58"/>
                    <a:pt x="70" y="70"/>
                    <a:pt x="70" y="81"/>
                  </a:cubicBezTo>
                  <a:cubicBezTo>
                    <a:pt x="70" y="93"/>
                    <a:pt x="81" y="94"/>
                    <a:pt x="107" y="100"/>
                  </a:cubicBezTo>
                  <a:cubicBezTo>
                    <a:pt x="178" y="115"/>
                    <a:pt x="212" y="131"/>
                    <a:pt x="212" y="1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50"/>
            </a:p>
          </p:txBody>
        </p:sp>
      </p:grpSp>
      <p:sp>
        <p:nvSpPr>
          <p:cNvPr id="3" name="Date Placeholder 2">
            <a:extLst>
              <a:ext uri="{FF2B5EF4-FFF2-40B4-BE49-F238E27FC236}">
                <a16:creationId xmlns:a16="http://schemas.microsoft.com/office/drawing/2014/main" id="{2ABBA38C-DBE5-4C0A-BD29-D65A09E88849}"/>
              </a:ext>
            </a:extLst>
          </p:cNvPr>
          <p:cNvSpPr>
            <a:spLocks noGrp="1"/>
          </p:cNvSpPr>
          <p:nvPr>
            <p:ph type="dt" sz="half" idx="10"/>
          </p:nvPr>
        </p:nvSpPr>
        <p:spPr/>
        <p:txBody>
          <a:bodyPr/>
          <a:lstStyle/>
          <a:p>
            <a:fld id="{2CEFFF79-8A8F-4527-995C-EE95CBB0C376}" type="datetime1">
              <a:rPr lang="en-GB" smtClean="0"/>
              <a:t>05/12/2019</a:t>
            </a:fld>
            <a:endParaRPr lang="en-GB"/>
          </a:p>
        </p:txBody>
      </p:sp>
      <p:sp>
        <p:nvSpPr>
          <p:cNvPr id="5" name="Footer Placeholder 4">
            <a:extLst>
              <a:ext uri="{FF2B5EF4-FFF2-40B4-BE49-F238E27FC236}">
                <a16:creationId xmlns:a16="http://schemas.microsoft.com/office/drawing/2014/main" id="{E9CE76B3-C339-48D9-A1B9-6D8A5B9DFECB}"/>
              </a:ext>
            </a:extLst>
          </p:cNvPr>
          <p:cNvSpPr>
            <a:spLocks noGrp="1"/>
          </p:cNvSpPr>
          <p:nvPr>
            <p:ph type="ftr" sz="quarter" idx="11"/>
          </p:nvPr>
        </p:nvSpPr>
        <p:spPr/>
        <p:txBody>
          <a:bodyPr/>
          <a:lstStyle/>
          <a:p>
            <a:r>
              <a:rPr lang="en-GB" smtClean="0"/>
              <a:t>Governors for Schools Northedge Capital 060218</a:t>
            </a:r>
            <a:endParaRPr lang="en-GB" dirty="0"/>
          </a:p>
        </p:txBody>
      </p:sp>
      <p:sp>
        <p:nvSpPr>
          <p:cNvPr id="7" name="Slide Number Placeholder 6">
            <a:extLst>
              <a:ext uri="{FF2B5EF4-FFF2-40B4-BE49-F238E27FC236}">
                <a16:creationId xmlns:a16="http://schemas.microsoft.com/office/drawing/2014/main" id="{D072EB08-F35E-419F-8281-939B9787BDB9}"/>
              </a:ext>
            </a:extLst>
          </p:cNvPr>
          <p:cNvSpPr>
            <a:spLocks noGrp="1"/>
          </p:cNvSpPr>
          <p:nvPr>
            <p:ph type="sldNum" sz="quarter" idx="12"/>
          </p:nvPr>
        </p:nvSpPr>
        <p:spPr/>
        <p:txBody>
          <a:bodyPr/>
          <a:lstStyle/>
          <a:p>
            <a:fld id="{F6D32EFA-2FFB-462F-931D-0B4AC98C130E}" type="slidenum">
              <a:rPr lang="en-GB" smtClean="0"/>
              <a:pPr/>
              <a:t>‹#›</a:t>
            </a:fld>
            <a:endParaRPr lang="en-GB"/>
          </a:p>
        </p:txBody>
      </p:sp>
      <p:sp>
        <p:nvSpPr>
          <p:cNvPr id="13" name="Title 1"/>
          <p:cNvSpPr>
            <a:spLocks noGrp="1"/>
          </p:cNvSpPr>
          <p:nvPr>
            <p:ph type="ctrTitle" hasCustomPrompt="1"/>
          </p:nvPr>
        </p:nvSpPr>
        <p:spPr>
          <a:xfrm>
            <a:off x="1300311" y="3047278"/>
            <a:ext cx="6443776" cy="704850"/>
          </a:xfrm>
        </p:spPr>
        <p:txBody>
          <a:bodyPr anchor="b"/>
          <a:lstStyle>
            <a:lvl1pPr algn="r">
              <a:defRPr sz="4000">
                <a:solidFill>
                  <a:schemeClr val="bg1"/>
                </a:solidFill>
              </a:defRPr>
            </a:lvl1pPr>
          </a:lstStyle>
          <a:p>
            <a:r>
              <a:rPr lang="en-US" dirty="0" smtClean="0"/>
              <a:t>Divider Slide</a:t>
            </a:r>
            <a:endParaRPr lang="en-US" dirty="0"/>
          </a:p>
        </p:txBody>
      </p:sp>
    </p:spTree>
    <p:extLst>
      <p:ext uri="{BB962C8B-B14F-4D97-AF65-F5344CB8AC3E}">
        <p14:creationId xmlns:p14="http://schemas.microsoft.com/office/powerpoint/2010/main" val="3556589532"/>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Quot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E903917-1B36-442D-A88D-5EE56D5AF72D}"/>
              </a:ext>
            </a:extLst>
          </p:cNvPr>
          <p:cNvSpPr>
            <a:spLocks noGrp="1"/>
          </p:cNvSpPr>
          <p:nvPr>
            <p:ph type="dt" sz="half" idx="10"/>
          </p:nvPr>
        </p:nvSpPr>
        <p:spPr/>
        <p:txBody>
          <a:bodyPr/>
          <a:lstStyle/>
          <a:p>
            <a:fld id="{BF7E7C2D-81C2-4E0F-BFA9-20452C713BE9}" type="datetime1">
              <a:rPr lang="en-GB" smtClean="0"/>
              <a:t>05/12/2019</a:t>
            </a:fld>
            <a:endParaRPr lang="en-GB"/>
          </a:p>
        </p:txBody>
      </p:sp>
      <p:sp>
        <p:nvSpPr>
          <p:cNvPr id="4" name="Footer Placeholder 3">
            <a:extLst>
              <a:ext uri="{FF2B5EF4-FFF2-40B4-BE49-F238E27FC236}">
                <a16:creationId xmlns:a16="http://schemas.microsoft.com/office/drawing/2014/main" id="{FB539867-188C-497F-BF76-C3C05049D1DC}"/>
              </a:ext>
            </a:extLst>
          </p:cNvPr>
          <p:cNvSpPr>
            <a:spLocks noGrp="1"/>
          </p:cNvSpPr>
          <p:nvPr>
            <p:ph type="ftr" sz="quarter" idx="11"/>
          </p:nvPr>
        </p:nvSpPr>
        <p:spPr/>
        <p:txBody>
          <a:bodyPr/>
          <a:lstStyle/>
          <a:p>
            <a:r>
              <a:rPr lang="en-GB" smtClean="0"/>
              <a:t>Governors for Schools Northedge Capital 060218</a:t>
            </a:r>
            <a:endParaRPr lang="en-GB" dirty="0"/>
          </a:p>
        </p:txBody>
      </p:sp>
      <p:sp>
        <p:nvSpPr>
          <p:cNvPr id="5" name="Slide Number Placeholder 4">
            <a:extLst>
              <a:ext uri="{FF2B5EF4-FFF2-40B4-BE49-F238E27FC236}">
                <a16:creationId xmlns:a16="http://schemas.microsoft.com/office/drawing/2014/main" id="{258E7E88-FCE3-40DA-B8DD-6A8F4DB5CDFF}"/>
              </a:ext>
            </a:extLst>
          </p:cNvPr>
          <p:cNvSpPr>
            <a:spLocks noGrp="1"/>
          </p:cNvSpPr>
          <p:nvPr>
            <p:ph type="sldNum" sz="quarter" idx="12"/>
          </p:nvPr>
        </p:nvSpPr>
        <p:spPr/>
        <p:txBody>
          <a:bodyPr/>
          <a:lstStyle/>
          <a:p>
            <a:fld id="{F6D32EFA-2FFB-462F-931D-0B4AC98C130E}" type="slidenum">
              <a:rPr lang="en-GB" smtClean="0"/>
              <a:pPr/>
              <a:t>‹#›</a:t>
            </a:fld>
            <a:endParaRPr lang="en-GB"/>
          </a:p>
        </p:txBody>
      </p:sp>
      <p:sp>
        <p:nvSpPr>
          <p:cNvPr id="13" name="Text Placeholder 12">
            <a:extLst>
              <a:ext uri="{FF2B5EF4-FFF2-40B4-BE49-F238E27FC236}">
                <a16:creationId xmlns:a16="http://schemas.microsoft.com/office/drawing/2014/main" id="{6485053B-3F06-4272-8582-37D5532A58AA}"/>
              </a:ext>
            </a:extLst>
          </p:cNvPr>
          <p:cNvSpPr>
            <a:spLocks noGrp="1"/>
          </p:cNvSpPr>
          <p:nvPr>
            <p:ph type="body" sz="quarter" idx="13"/>
          </p:nvPr>
        </p:nvSpPr>
        <p:spPr>
          <a:xfrm>
            <a:off x="1879553" y="1162844"/>
            <a:ext cx="6146895" cy="4532312"/>
          </a:xfrm>
        </p:spPr>
        <p:txBody>
          <a:bodyPr anchor="ctr"/>
          <a:lstStyle>
            <a:lvl1pPr algn="ctr">
              <a:lnSpc>
                <a:spcPct val="100000"/>
              </a:lnSpc>
              <a:defRPr sz="3500">
                <a:solidFill>
                  <a:schemeClr val="bg1"/>
                </a:solidFill>
                <a:latin typeface="+mj-lt"/>
              </a:defRPr>
            </a:lvl1pPr>
          </a:lstStyle>
          <a:p>
            <a:pPr lvl="0"/>
            <a:r>
              <a:rPr lang="en-US" smtClean="0"/>
              <a:t>Edit Master text styles</a:t>
            </a:r>
          </a:p>
        </p:txBody>
      </p:sp>
    </p:spTree>
    <p:extLst>
      <p:ext uri="{BB962C8B-B14F-4D97-AF65-F5344CB8AC3E}">
        <p14:creationId xmlns:p14="http://schemas.microsoft.com/office/powerpoint/2010/main" val="23131643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D18441-2D4D-4FBC-A66C-871C7F2303C6}" type="datetime1">
              <a:rPr lang="en-GB" smtClean="0"/>
              <a:t>05/12/2019</a:t>
            </a:fld>
            <a:endParaRPr lang="en-GB"/>
          </a:p>
        </p:txBody>
      </p:sp>
      <p:sp>
        <p:nvSpPr>
          <p:cNvPr id="5" name="Footer Placeholder 4"/>
          <p:cNvSpPr>
            <a:spLocks noGrp="1"/>
          </p:cNvSpPr>
          <p:nvPr>
            <p:ph type="ftr" sz="quarter" idx="11"/>
          </p:nvPr>
        </p:nvSpPr>
        <p:spPr/>
        <p:txBody>
          <a:bodyPr/>
          <a:lstStyle/>
          <a:p>
            <a:r>
              <a:rPr lang="en-GB" smtClean="0"/>
              <a:t>Governors for Schools Northedge Capital 060218</a:t>
            </a:r>
            <a:endParaRPr lang="en-GB"/>
          </a:p>
        </p:txBody>
      </p:sp>
      <p:sp>
        <p:nvSpPr>
          <p:cNvPr id="6" name="Slide Number Placeholder 5"/>
          <p:cNvSpPr>
            <a:spLocks noGrp="1"/>
          </p:cNvSpPr>
          <p:nvPr>
            <p:ph type="sldNum" sz="quarter" idx="12"/>
          </p:nvPr>
        </p:nvSpPr>
        <p:spPr/>
        <p:txBody>
          <a:bodyPr/>
          <a:lstStyle/>
          <a:p>
            <a:fld id="{F6D32EFA-2FFB-462F-931D-0B4AC98C130E}" type="slidenum">
              <a:rPr lang="en-GB" smtClean="0"/>
              <a:t>‹#›</a:t>
            </a:fld>
            <a:endParaRPr lang="en-GB"/>
          </a:p>
        </p:txBody>
      </p:sp>
      <p:sp>
        <p:nvSpPr>
          <p:cNvPr id="7" name="Title 6">
            <a:extLst>
              <a:ext uri="{FF2B5EF4-FFF2-40B4-BE49-F238E27FC236}">
                <a16:creationId xmlns:a16="http://schemas.microsoft.com/office/drawing/2014/main" id="{E1DE39F5-1CA5-44A1-9AE6-315F197B8D94}"/>
              </a:ext>
            </a:extLst>
          </p:cNvPr>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332850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49933" y="1752601"/>
            <a:ext cx="3044925" cy="42664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53000" y="1752601"/>
            <a:ext cx="3044925" cy="42664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12" name="Date Placeholder 11"/>
          <p:cNvSpPr>
            <a:spLocks noGrp="1"/>
          </p:cNvSpPr>
          <p:nvPr>
            <p:ph type="dt" sz="half" idx="10"/>
          </p:nvPr>
        </p:nvSpPr>
        <p:spPr/>
        <p:txBody>
          <a:bodyPr/>
          <a:lstStyle/>
          <a:p>
            <a:fld id="{0F59D3E9-8ECF-45BF-8D26-2449CF3BB1D7}" type="datetime1">
              <a:rPr lang="en-GB" smtClean="0"/>
              <a:t>05/12/2019</a:t>
            </a:fld>
            <a:endParaRPr lang="en-GB"/>
          </a:p>
        </p:txBody>
      </p:sp>
      <p:sp>
        <p:nvSpPr>
          <p:cNvPr id="13" name="Footer Placeholder 12"/>
          <p:cNvSpPr>
            <a:spLocks noGrp="1"/>
          </p:cNvSpPr>
          <p:nvPr>
            <p:ph type="ftr" sz="quarter" idx="11"/>
          </p:nvPr>
        </p:nvSpPr>
        <p:spPr/>
        <p:txBody>
          <a:bodyPr/>
          <a:lstStyle/>
          <a:p>
            <a:r>
              <a:rPr lang="en-GB" smtClean="0"/>
              <a:t>Governors for Schools Northedge Capital 060218</a:t>
            </a:r>
            <a:endParaRPr lang="en-GB" dirty="0"/>
          </a:p>
        </p:txBody>
      </p:sp>
      <p:sp>
        <p:nvSpPr>
          <p:cNvPr id="14" name="Slide Number Placeholder 13"/>
          <p:cNvSpPr>
            <a:spLocks noGrp="1"/>
          </p:cNvSpPr>
          <p:nvPr>
            <p:ph type="sldNum" sz="quarter" idx="12"/>
          </p:nvPr>
        </p:nvSpPr>
        <p:spPr/>
        <p:txBody>
          <a:bodyPr/>
          <a:lstStyle/>
          <a:p>
            <a:fld id="{F6D32EFA-2FFB-462F-931D-0B4AC98C130E}" type="slidenum">
              <a:rPr lang="en-GB" smtClean="0"/>
              <a:pPr/>
              <a:t>‹#›</a:t>
            </a:fld>
            <a:endParaRPr lang="en-GB"/>
          </a:p>
        </p:txBody>
      </p:sp>
    </p:spTree>
    <p:extLst>
      <p:ext uri="{BB962C8B-B14F-4D97-AF65-F5344CB8AC3E}">
        <p14:creationId xmlns:p14="http://schemas.microsoft.com/office/powerpoint/2010/main" val="258535507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extLst mod="1">
    <p:ext uri="{DCECCB84-F9BA-43D5-87BE-67443E8EF086}">
      <p15:sldGuideLst xmlns:p15="http://schemas.microsoft.com/office/powerpoint/2012/main">
        <p15:guide id="1" pos="503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icture and Two Conten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49933" y="3865757"/>
            <a:ext cx="3044925" cy="215325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53000" y="3865757"/>
            <a:ext cx="3044925" cy="215325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28A893-9E2C-4459-A9D0-A03F64536639}" type="datetime1">
              <a:rPr lang="en-GB" smtClean="0"/>
              <a:t>05/12/2019</a:t>
            </a:fld>
            <a:endParaRPr lang="en-GB"/>
          </a:p>
        </p:txBody>
      </p:sp>
      <p:sp>
        <p:nvSpPr>
          <p:cNvPr id="6" name="Footer Placeholder 5"/>
          <p:cNvSpPr>
            <a:spLocks noGrp="1"/>
          </p:cNvSpPr>
          <p:nvPr>
            <p:ph type="ftr" sz="quarter" idx="11"/>
          </p:nvPr>
        </p:nvSpPr>
        <p:spPr/>
        <p:txBody>
          <a:bodyPr/>
          <a:lstStyle/>
          <a:p>
            <a:r>
              <a:rPr lang="en-GB" smtClean="0"/>
              <a:t>Governors for Schools Northedge Capital 060218</a:t>
            </a:r>
            <a:endParaRPr lang="en-GB"/>
          </a:p>
        </p:txBody>
      </p:sp>
      <p:sp>
        <p:nvSpPr>
          <p:cNvPr id="7" name="Slide Number Placeholder 6"/>
          <p:cNvSpPr>
            <a:spLocks noGrp="1"/>
          </p:cNvSpPr>
          <p:nvPr>
            <p:ph type="sldNum" sz="quarter" idx="12"/>
          </p:nvPr>
        </p:nvSpPr>
        <p:spPr/>
        <p:txBody>
          <a:bodyPr/>
          <a:lstStyle/>
          <a:p>
            <a:fld id="{F6D32EFA-2FFB-462F-931D-0B4AC98C130E}" type="slidenum">
              <a:rPr lang="en-GB" smtClean="0"/>
              <a:t>‹#›</a:t>
            </a:fld>
            <a:endParaRPr lang="en-GB"/>
          </a:p>
        </p:txBody>
      </p:sp>
      <p:sp>
        <p:nvSpPr>
          <p:cNvPr id="9" name="Picture Placeholder 8">
            <a:extLst>
              <a:ext uri="{FF2B5EF4-FFF2-40B4-BE49-F238E27FC236}">
                <a16:creationId xmlns:a16="http://schemas.microsoft.com/office/drawing/2014/main" id="{72B04CC0-F55E-41F4-8F9F-B37691D61B9F}"/>
              </a:ext>
            </a:extLst>
          </p:cNvPr>
          <p:cNvSpPr>
            <a:spLocks noGrp="1"/>
          </p:cNvSpPr>
          <p:nvPr>
            <p:ph type="pic" sz="quarter" idx="13"/>
          </p:nvPr>
        </p:nvSpPr>
        <p:spPr>
          <a:xfrm>
            <a:off x="0" y="0"/>
            <a:ext cx="9906000" cy="2937600"/>
          </a:xfrm>
          <a:solidFill>
            <a:schemeClr val="bg1">
              <a:lumMod val="85000"/>
            </a:schemeClr>
          </a:solidFill>
        </p:spPr>
        <p:txBody>
          <a:bodyPr/>
          <a:lstStyle/>
          <a:p>
            <a:r>
              <a:rPr lang="en-US" smtClean="0"/>
              <a:t>Click icon to add picture</a:t>
            </a:r>
            <a:endParaRPr lang="en-GB"/>
          </a:p>
        </p:txBody>
      </p:sp>
      <p:sp>
        <p:nvSpPr>
          <p:cNvPr id="10" name="Title Placeholder 1">
            <a:extLst>
              <a:ext uri="{FF2B5EF4-FFF2-40B4-BE49-F238E27FC236}">
                <a16:creationId xmlns:a16="http://schemas.microsoft.com/office/drawing/2014/main" id="{8D07898E-0045-4607-838F-B2549EDFB411}"/>
              </a:ext>
            </a:extLst>
          </p:cNvPr>
          <p:cNvSpPr>
            <a:spLocks noGrp="1"/>
          </p:cNvSpPr>
          <p:nvPr>
            <p:ph type="title"/>
          </p:nvPr>
        </p:nvSpPr>
        <p:spPr>
          <a:xfrm>
            <a:off x="1052512" y="3276000"/>
            <a:ext cx="6945413" cy="589757"/>
          </a:xfrm>
          <a:prstGeom prst="rect">
            <a:avLst/>
          </a:prstGeom>
        </p:spPr>
        <p:txBody>
          <a:bodyPr vert="horz" lIns="0" tIns="0" rIns="0" bIns="0" rtlCol="0" anchor="t">
            <a:noAutofit/>
          </a:bodyPr>
          <a:lstStyle/>
          <a:p>
            <a:r>
              <a:rPr lang="en-US" smtClean="0"/>
              <a:t>Click to edit Master title style</a:t>
            </a:r>
            <a:endParaRPr lang="en-US" dirty="0"/>
          </a:p>
        </p:txBody>
      </p:sp>
      <p:grpSp>
        <p:nvGrpSpPr>
          <p:cNvPr id="11" name="Group 4">
            <a:extLst>
              <a:ext uri="{FF2B5EF4-FFF2-40B4-BE49-F238E27FC236}">
                <a16:creationId xmlns:a16="http://schemas.microsoft.com/office/drawing/2014/main" id="{D715BBD3-F017-467C-A998-BE24E63878B8}"/>
              </a:ext>
            </a:extLst>
          </p:cNvPr>
          <p:cNvGrpSpPr>
            <a:grpSpLocks noChangeAspect="1"/>
          </p:cNvGrpSpPr>
          <p:nvPr userDrawn="1"/>
        </p:nvGrpSpPr>
        <p:grpSpPr bwMode="auto">
          <a:xfrm>
            <a:off x="292633" y="289670"/>
            <a:ext cx="876600" cy="219996"/>
            <a:chOff x="973" y="1856"/>
            <a:chExt cx="4403" cy="1105"/>
          </a:xfrm>
          <a:solidFill>
            <a:schemeClr val="bg1"/>
          </a:solidFill>
        </p:grpSpPr>
        <p:sp>
          <p:nvSpPr>
            <p:cNvPr id="12" name="Freeform 9">
              <a:extLst>
                <a:ext uri="{FF2B5EF4-FFF2-40B4-BE49-F238E27FC236}">
                  <a16:creationId xmlns:a16="http://schemas.microsoft.com/office/drawing/2014/main" id="{CC84640C-5FEE-46B9-8407-F152878AF426}"/>
                </a:ext>
              </a:extLst>
            </p:cNvPr>
            <p:cNvSpPr>
              <a:spLocks/>
            </p:cNvSpPr>
            <p:nvPr userDrawn="1"/>
          </p:nvSpPr>
          <p:spPr bwMode="auto">
            <a:xfrm>
              <a:off x="988" y="2588"/>
              <a:ext cx="172" cy="246"/>
            </a:xfrm>
            <a:custGeom>
              <a:avLst/>
              <a:gdLst>
                <a:gd name="T0" fmla="*/ 0 w 172"/>
                <a:gd name="T1" fmla="*/ 246 h 246"/>
                <a:gd name="T2" fmla="*/ 64 w 172"/>
                <a:gd name="T3" fmla="*/ 246 h 246"/>
                <a:gd name="T4" fmla="*/ 64 w 172"/>
                <a:gd name="T5" fmla="*/ 155 h 246"/>
                <a:gd name="T6" fmla="*/ 163 w 172"/>
                <a:gd name="T7" fmla="*/ 155 h 246"/>
                <a:gd name="T8" fmla="*/ 163 w 172"/>
                <a:gd name="T9" fmla="*/ 93 h 246"/>
                <a:gd name="T10" fmla="*/ 64 w 172"/>
                <a:gd name="T11" fmla="*/ 93 h 246"/>
                <a:gd name="T12" fmla="*/ 64 w 172"/>
                <a:gd name="T13" fmla="*/ 61 h 246"/>
                <a:gd name="T14" fmla="*/ 172 w 172"/>
                <a:gd name="T15" fmla="*/ 61 h 246"/>
                <a:gd name="T16" fmla="*/ 172 w 172"/>
                <a:gd name="T17" fmla="*/ 0 h 246"/>
                <a:gd name="T18" fmla="*/ 0 w 172"/>
                <a:gd name="T19" fmla="*/ 0 h 246"/>
                <a:gd name="T20" fmla="*/ 0 w 172"/>
                <a:gd name="T21"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 h="246">
                  <a:moveTo>
                    <a:pt x="0" y="246"/>
                  </a:moveTo>
                  <a:lnTo>
                    <a:pt x="64" y="246"/>
                  </a:lnTo>
                  <a:lnTo>
                    <a:pt x="64" y="155"/>
                  </a:lnTo>
                  <a:lnTo>
                    <a:pt x="163" y="155"/>
                  </a:lnTo>
                  <a:lnTo>
                    <a:pt x="163" y="93"/>
                  </a:lnTo>
                  <a:lnTo>
                    <a:pt x="64" y="93"/>
                  </a:lnTo>
                  <a:lnTo>
                    <a:pt x="64" y="61"/>
                  </a:lnTo>
                  <a:lnTo>
                    <a:pt x="172" y="61"/>
                  </a:lnTo>
                  <a:lnTo>
                    <a:pt x="172" y="0"/>
                  </a:lnTo>
                  <a:lnTo>
                    <a:pt x="0" y="0"/>
                  </a:lnTo>
                  <a:lnTo>
                    <a:pt x="0" y="246"/>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50"/>
            </a:p>
          </p:txBody>
        </p:sp>
        <p:sp>
          <p:nvSpPr>
            <p:cNvPr id="13" name="Freeform 10">
              <a:extLst>
                <a:ext uri="{FF2B5EF4-FFF2-40B4-BE49-F238E27FC236}">
                  <a16:creationId xmlns:a16="http://schemas.microsoft.com/office/drawing/2014/main" id="{D8032EB1-8A1E-487D-84C4-674A47CB559B}"/>
                </a:ext>
              </a:extLst>
            </p:cNvPr>
            <p:cNvSpPr>
              <a:spLocks noEditPoints="1"/>
            </p:cNvSpPr>
            <p:nvPr userDrawn="1"/>
          </p:nvSpPr>
          <p:spPr bwMode="auto">
            <a:xfrm>
              <a:off x="1257" y="2583"/>
              <a:ext cx="257" cy="255"/>
            </a:xfrm>
            <a:custGeom>
              <a:avLst/>
              <a:gdLst>
                <a:gd name="T0" fmla="*/ 68 w 136"/>
                <a:gd name="T1" fmla="*/ 0 h 135"/>
                <a:gd name="T2" fmla="*/ 0 w 136"/>
                <a:gd name="T3" fmla="*/ 68 h 135"/>
                <a:gd name="T4" fmla="*/ 68 w 136"/>
                <a:gd name="T5" fmla="*/ 135 h 135"/>
                <a:gd name="T6" fmla="*/ 136 w 136"/>
                <a:gd name="T7" fmla="*/ 68 h 135"/>
                <a:gd name="T8" fmla="*/ 68 w 136"/>
                <a:gd name="T9" fmla="*/ 0 h 135"/>
                <a:gd name="T10" fmla="*/ 68 w 136"/>
                <a:gd name="T11" fmla="*/ 103 h 135"/>
                <a:gd name="T12" fmla="*/ 35 w 136"/>
                <a:gd name="T13" fmla="*/ 68 h 135"/>
                <a:gd name="T14" fmla="*/ 68 w 136"/>
                <a:gd name="T15" fmla="*/ 33 h 135"/>
                <a:gd name="T16" fmla="*/ 102 w 136"/>
                <a:gd name="T17" fmla="*/ 68 h 135"/>
                <a:gd name="T18" fmla="*/ 68 w 136"/>
                <a:gd name="T19" fmla="*/ 10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35">
                  <a:moveTo>
                    <a:pt x="68" y="0"/>
                  </a:moveTo>
                  <a:cubicBezTo>
                    <a:pt x="29" y="0"/>
                    <a:pt x="0" y="29"/>
                    <a:pt x="0" y="68"/>
                  </a:cubicBezTo>
                  <a:cubicBezTo>
                    <a:pt x="0" y="106"/>
                    <a:pt x="29" y="135"/>
                    <a:pt x="68" y="135"/>
                  </a:cubicBezTo>
                  <a:cubicBezTo>
                    <a:pt x="107" y="135"/>
                    <a:pt x="136" y="106"/>
                    <a:pt x="136" y="68"/>
                  </a:cubicBezTo>
                  <a:cubicBezTo>
                    <a:pt x="136" y="29"/>
                    <a:pt x="107" y="0"/>
                    <a:pt x="68" y="0"/>
                  </a:cubicBezTo>
                  <a:moveTo>
                    <a:pt x="68" y="103"/>
                  </a:moveTo>
                  <a:cubicBezTo>
                    <a:pt x="49" y="103"/>
                    <a:pt x="35" y="88"/>
                    <a:pt x="35" y="68"/>
                  </a:cubicBezTo>
                  <a:cubicBezTo>
                    <a:pt x="35" y="48"/>
                    <a:pt x="49" y="33"/>
                    <a:pt x="68" y="33"/>
                  </a:cubicBezTo>
                  <a:cubicBezTo>
                    <a:pt x="88" y="33"/>
                    <a:pt x="102" y="48"/>
                    <a:pt x="102" y="68"/>
                  </a:cubicBezTo>
                  <a:cubicBezTo>
                    <a:pt x="102" y="88"/>
                    <a:pt x="88" y="103"/>
                    <a:pt x="68" y="103"/>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50"/>
            </a:p>
          </p:txBody>
        </p:sp>
        <p:sp>
          <p:nvSpPr>
            <p:cNvPr id="14" name="Freeform 11">
              <a:extLst>
                <a:ext uri="{FF2B5EF4-FFF2-40B4-BE49-F238E27FC236}">
                  <a16:creationId xmlns:a16="http://schemas.microsoft.com/office/drawing/2014/main" id="{8E4E21E9-4D78-41E4-B67D-B40AC065E284}"/>
                </a:ext>
              </a:extLst>
            </p:cNvPr>
            <p:cNvSpPr>
              <a:spLocks noEditPoints="1"/>
            </p:cNvSpPr>
            <p:nvPr userDrawn="1"/>
          </p:nvSpPr>
          <p:spPr bwMode="auto">
            <a:xfrm>
              <a:off x="1612" y="2588"/>
              <a:ext cx="214" cy="246"/>
            </a:xfrm>
            <a:custGeom>
              <a:avLst/>
              <a:gdLst>
                <a:gd name="T0" fmla="*/ 79 w 113"/>
                <a:gd name="T1" fmla="*/ 82 h 130"/>
                <a:gd name="T2" fmla="*/ 104 w 113"/>
                <a:gd name="T3" fmla="*/ 44 h 130"/>
                <a:gd name="T4" fmla="*/ 59 w 113"/>
                <a:gd name="T5" fmla="*/ 0 h 130"/>
                <a:gd name="T6" fmla="*/ 0 w 113"/>
                <a:gd name="T7" fmla="*/ 0 h 130"/>
                <a:gd name="T8" fmla="*/ 0 w 113"/>
                <a:gd name="T9" fmla="*/ 130 h 130"/>
                <a:gd name="T10" fmla="*/ 34 w 113"/>
                <a:gd name="T11" fmla="*/ 130 h 130"/>
                <a:gd name="T12" fmla="*/ 34 w 113"/>
                <a:gd name="T13" fmla="*/ 86 h 130"/>
                <a:gd name="T14" fmla="*/ 42 w 113"/>
                <a:gd name="T15" fmla="*/ 86 h 130"/>
                <a:gd name="T16" fmla="*/ 71 w 113"/>
                <a:gd name="T17" fmla="*/ 130 h 130"/>
                <a:gd name="T18" fmla="*/ 113 w 113"/>
                <a:gd name="T19" fmla="*/ 130 h 130"/>
                <a:gd name="T20" fmla="*/ 79 w 113"/>
                <a:gd name="T21" fmla="*/ 82 h 130"/>
                <a:gd name="T22" fmla="*/ 34 w 113"/>
                <a:gd name="T23" fmla="*/ 33 h 130"/>
                <a:gd name="T24" fmla="*/ 55 w 113"/>
                <a:gd name="T25" fmla="*/ 33 h 130"/>
                <a:gd name="T26" fmla="*/ 69 w 113"/>
                <a:gd name="T27" fmla="*/ 44 h 130"/>
                <a:gd name="T28" fmla="*/ 55 w 113"/>
                <a:gd name="T29" fmla="*/ 56 h 130"/>
                <a:gd name="T30" fmla="*/ 34 w 113"/>
                <a:gd name="T31" fmla="*/ 56 h 130"/>
                <a:gd name="T32" fmla="*/ 34 w 113"/>
                <a:gd name="T33" fmla="*/ 3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30">
                  <a:moveTo>
                    <a:pt x="79" y="82"/>
                  </a:moveTo>
                  <a:cubicBezTo>
                    <a:pt x="95" y="76"/>
                    <a:pt x="104" y="63"/>
                    <a:pt x="104" y="44"/>
                  </a:cubicBezTo>
                  <a:cubicBezTo>
                    <a:pt x="104" y="17"/>
                    <a:pt x="86" y="0"/>
                    <a:pt x="59" y="0"/>
                  </a:cubicBezTo>
                  <a:cubicBezTo>
                    <a:pt x="0" y="0"/>
                    <a:pt x="0" y="0"/>
                    <a:pt x="0" y="0"/>
                  </a:cubicBezTo>
                  <a:cubicBezTo>
                    <a:pt x="0" y="130"/>
                    <a:pt x="0" y="130"/>
                    <a:pt x="0" y="130"/>
                  </a:cubicBezTo>
                  <a:cubicBezTo>
                    <a:pt x="34" y="130"/>
                    <a:pt x="34" y="130"/>
                    <a:pt x="34" y="130"/>
                  </a:cubicBezTo>
                  <a:cubicBezTo>
                    <a:pt x="34" y="86"/>
                    <a:pt x="34" y="86"/>
                    <a:pt x="34" y="86"/>
                  </a:cubicBezTo>
                  <a:cubicBezTo>
                    <a:pt x="42" y="86"/>
                    <a:pt x="42" y="86"/>
                    <a:pt x="42" y="86"/>
                  </a:cubicBezTo>
                  <a:cubicBezTo>
                    <a:pt x="71" y="130"/>
                    <a:pt x="71" y="130"/>
                    <a:pt x="71" y="130"/>
                  </a:cubicBezTo>
                  <a:cubicBezTo>
                    <a:pt x="113" y="130"/>
                    <a:pt x="113" y="130"/>
                    <a:pt x="113" y="130"/>
                  </a:cubicBezTo>
                  <a:lnTo>
                    <a:pt x="79" y="82"/>
                  </a:lnTo>
                  <a:close/>
                  <a:moveTo>
                    <a:pt x="34" y="33"/>
                  </a:moveTo>
                  <a:cubicBezTo>
                    <a:pt x="55" y="33"/>
                    <a:pt x="55" y="33"/>
                    <a:pt x="55" y="33"/>
                  </a:cubicBezTo>
                  <a:cubicBezTo>
                    <a:pt x="65" y="33"/>
                    <a:pt x="69" y="36"/>
                    <a:pt x="69" y="44"/>
                  </a:cubicBezTo>
                  <a:cubicBezTo>
                    <a:pt x="69" y="52"/>
                    <a:pt x="65" y="56"/>
                    <a:pt x="55" y="56"/>
                  </a:cubicBezTo>
                  <a:cubicBezTo>
                    <a:pt x="34" y="56"/>
                    <a:pt x="34" y="56"/>
                    <a:pt x="34" y="56"/>
                  </a:cubicBezTo>
                  <a:lnTo>
                    <a:pt x="34" y="33"/>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50"/>
            </a:p>
          </p:txBody>
        </p:sp>
        <p:sp>
          <p:nvSpPr>
            <p:cNvPr id="15" name="Freeform 12">
              <a:extLst>
                <a:ext uri="{FF2B5EF4-FFF2-40B4-BE49-F238E27FC236}">
                  <a16:creationId xmlns:a16="http://schemas.microsoft.com/office/drawing/2014/main" id="{965F055B-48E3-40BA-968C-898CF08312D7}"/>
                </a:ext>
              </a:extLst>
            </p:cNvPr>
            <p:cNvSpPr>
              <a:spLocks noEditPoints="1"/>
            </p:cNvSpPr>
            <p:nvPr userDrawn="1"/>
          </p:nvSpPr>
          <p:spPr bwMode="auto">
            <a:xfrm>
              <a:off x="973" y="1856"/>
              <a:ext cx="4403" cy="501"/>
            </a:xfrm>
            <a:custGeom>
              <a:avLst/>
              <a:gdLst>
                <a:gd name="T0" fmla="*/ 2230 w 2329"/>
                <a:gd name="T1" fmla="*/ 265 h 265"/>
                <a:gd name="T2" fmla="*/ 2180 w 2329"/>
                <a:gd name="T3" fmla="*/ 176 h 265"/>
                <a:gd name="T4" fmla="*/ 2267 w 2329"/>
                <a:gd name="T5" fmla="*/ 186 h 265"/>
                <a:gd name="T6" fmla="*/ 2124 w 2329"/>
                <a:gd name="T7" fmla="*/ 83 h 265"/>
                <a:gd name="T8" fmla="*/ 2327 w 2329"/>
                <a:gd name="T9" fmla="*/ 85 h 265"/>
                <a:gd name="T10" fmla="*/ 2223 w 2329"/>
                <a:gd name="T11" fmla="*/ 58 h 265"/>
                <a:gd name="T12" fmla="*/ 2223 w 2329"/>
                <a:gd name="T13" fmla="*/ 99 h 265"/>
                <a:gd name="T14" fmla="*/ 1848 w 2329"/>
                <a:gd name="T15" fmla="*/ 133 h 265"/>
                <a:gd name="T16" fmla="*/ 1580 w 2329"/>
                <a:gd name="T17" fmla="*/ 133 h 265"/>
                <a:gd name="T18" fmla="*/ 1848 w 2329"/>
                <a:gd name="T19" fmla="*/ 133 h 265"/>
                <a:gd name="T20" fmla="*/ 1714 w 2329"/>
                <a:gd name="T21" fmla="*/ 59 h 265"/>
                <a:gd name="T22" fmla="*/ 1714 w 2329"/>
                <a:gd name="T23" fmla="*/ 206 h 265"/>
                <a:gd name="T24" fmla="*/ 1970 w 2329"/>
                <a:gd name="T25" fmla="*/ 172 h 265"/>
                <a:gd name="T26" fmla="*/ 1951 w 2329"/>
                <a:gd name="T27" fmla="*/ 261 h 265"/>
                <a:gd name="T28" fmla="*/ 1888 w 2329"/>
                <a:gd name="T29" fmla="*/ 4 h 265"/>
                <a:gd name="T30" fmla="*/ 2090 w 2329"/>
                <a:gd name="T31" fmla="*/ 90 h 265"/>
                <a:gd name="T32" fmla="*/ 2107 w 2329"/>
                <a:gd name="T33" fmla="*/ 261 h 265"/>
                <a:gd name="T34" fmla="*/ 1970 w 2329"/>
                <a:gd name="T35" fmla="*/ 172 h 265"/>
                <a:gd name="T36" fmla="*/ 1951 w 2329"/>
                <a:gd name="T37" fmla="*/ 64 h 265"/>
                <a:gd name="T38" fmla="*/ 1996 w 2329"/>
                <a:gd name="T39" fmla="*/ 117 h 265"/>
                <a:gd name="T40" fmla="*/ 1996 w 2329"/>
                <a:gd name="T41" fmla="*/ 64 h 265"/>
                <a:gd name="T42" fmla="*/ 432 w 2329"/>
                <a:gd name="T43" fmla="*/ 265 h 265"/>
                <a:gd name="T44" fmla="*/ 432 w 2329"/>
                <a:gd name="T45" fmla="*/ 0 h 265"/>
                <a:gd name="T46" fmla="*/ 361 w 2329"/>
                <a:gd name="T47" fmla="*/ 133 h 265"/>
                <a:gd name="T48" fmla="*/ 503 w 2329"/>
                <a:gd name="T49" fmla="*/ 133 h 265"/>
                <a:gd name="T50" fmla="*/ 361 w 2329"/>
                <a:gd name="T51" fmla="*/ 133 h 265"/>
                <a:gd name="T52" fmla="*/ 1542 w 2329"/>
                <a:gd name="T53" fmla="*/ 261 h 265"/>
                <a:gd name="T54" fmla="*/ 1375 w 2329"/>
                <a:gd name="T55" fmla="*/ 99 h 265"/>
                <a:gd name="T56" fmla="*/ 1380 w 2329"/>
                <a:gd name="T57" fmla="*/ 261 h 265"/>
                <a:gd name="T58" fmla="*/ 1318 w 2329"/>
                <a:gd name="T59" fmla="*/ 4 h 265"/>
                <a:gd name="T60" fmla="*/ 1485 w 2329"/>
                <a:gd name="T61" fmla="*/ 166 h 265"/>
                <a:gd name="T62" fmla="*/ 1480 w 2329"/>
                <a:gd name="T63" fmla="*/ 4 h 265"/>
                <a:gd name="T64" fmla="*/ 1149 w 2329"/>
                <a:gd name="T65" fmla="*/ 172 h 265"/>
                <a:gd name="T66" fmla="*/ 1130 w 2329"/>
                <a:gd name="T67" fmla="*/ 261 h 265"/>
                <a:gd name="T68" fmla="*/ 1067 w 2329"/>
                <a:gd name="T69" fmla="*/ 4 h 265"/>
                <a:gd name="T70" fmla="*/ 1269 w 2329"/>
                <a:gd name="T71" fmla="*/ 90 h 265"/>
                <a:gd name="T72" fmla="*/ 1286 w 2329"/>
                <a:gd name="T73" fmla="*/ 261 h 265"/>
                <a:gd name="T74" fmla="*/ 1149 w 2329"/>
                <a:gd name="T75" fmla="*/ 172 h 265"/>
                <a:gd name="T76" fmla="*/ 1130 w 2329"/>
                <a:gd name="T77" fmla="*/ 64 h 265"/>
                <a:gd name="T78" fmla="*/ 1175 w 2329"/>
                <a:gd name="T79" fmla="*/ 117 h 265"/>
                <a:gd name="T80" fmla="*/ 1175 w 2329"/>
                <a:gd name="T81" fmla="*/ 64 h 265"/>
                <a:gd name="T82" fmla="*/ 911 w 2329"/>
                <a:gd name="T83" fmla="*/ 102 h 265"/>
                <a:gd name="T84" fmla="*/ 1015 w 2329"/>
                <a:gd name="T85" fmla="*/ 161 h 265"/>
                <a:gd name="T86" fmla="*/ 911 w 2329"/>
                <a:gd name="T87" fmla="*/ 201 h 265"/>
                <a:gd name="T88" fmla="*/ 1026 w 2329"/>
                <a:gd name="T89" fmla="*/ 261 h 265"/>
                <a:gd name="T90" fmla="*/ 849 w 2329"/>
                <a:gd name="T91" fmla="*/ 4 h 265"/>
                <a:gd name="T92" fmla="*/ 1026 w 2329"/>
                <a:gd name="T93" fmla="*/ 64 h 265"/>
                <a:gd name="T94" fmla="*/ 815 w 2329"/>
                <a:gd name="T95" fmla="*/ 4 h 265"/>
                <a:gd name="T96" fmla="*/ 655 w 2329"/>
                <a:gd name="T97" fmla="*/ 261 h 265"/>
                <a:gd name="T98" fmla="*/ 641 w 2329"/>
                <a:gd name="T99" fmla="*/ 4 h 265"/>
                <a:gd name="T100" fmla="*/ 749 w 2329"/>
                <a:gd name="T101" fmla="*/ 4 h 265"/>
                <a:gd name="T102" fmla="*/ 260 w 2329"/>
                <a:gd name="T103" fmla="*/ 119 h 265"/>
                <a:gd name="T104" fmla="*/ 207 w 2329"/>
                <a:gd name="T105" fmla="*/ 261 h 265"/>
                <a:gd name="T106" fmla="*/ 127 w 2329"/>
                <a:gd name="T107" fmla="*/ 265 h 265"/>
                <a:gd name="T108" fmla="*/ 133 w 2329"/>
                <a:gd name="T109" fmla="*/ 0 h 265"/>
                <a:gd name="T110" fmla="*/ 191 w 2329"/>
                <a:gd name="T111" fmla="*/ 92 h 265"/>
                <a:gd name="T112" fmla="*/ 63 w 2329"/>
                <a:gd name="T113" fmla="*/ 134 h 265"/>
                <a:gd name="T114" fmla="*/ 194 w 2329"/>
                <a:gd name="T115" fmla="*/ 171 h 265"/>
                <a:gd name="T116" fmla="*/ 118 w 2329"/>
                <a:gd name="T117" fmla="*/ 11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29" h="265">
                  <a:moveTo>
                    <a:pt x="2329" y="183"/>
                  </a:moveTo>
                  <a:cubicBezTo>
                    <a:pt x="2329" y="246"/>
                    <a:pt x="2271" y="265"/>
                    <a:pt x="2230" y="265"/>
                  </a:cubicBezTo>
                  <a:cubicBezTo>
                    <a:pt x="2152" y="265"/>
                    <a:pt x="2122" y="220"/>
                    <a:pt x="2117" y="176"/>
                  </a:cubicBezTo>
                  <a:cubicBezTo>
                    <a:pt x="2180" y="176"/>
                    <a:pt x="2180" y="176"/>
                    <a:pt x="2180" y="176"/>
                  </a:cubicBezTo>
                  <a:cubicBezTo>
                    <a:pt x="2186" y="197"/>
                    <a:pt x="2197" y="207"/>
                    <a:pt x="2230" y="207"/>
                  </a:cubicBezTo>
                  <a:cubicBezTo>
                    <a:pt x="2255" y="207"/>
                    <a:pt x="2267" y="199"/>
                    <a:pt x="2267" y="186"/>
                  </a:cubicBezTo>
                  <a:cubicBezTo>
                    <a:pt x="2267" y="171"/>
                    <a:pt x="2251" y="170"/>
                    <a:pt x="2208" y="160"/>
                  </a:cubicBezTo>
                  <a:cubicBezTo>
                    <a:pt x="2167" y="152"/>
                    <a:pt x="2124" y="136"/>
                    <a:pt x="2124" y="83"/>
                  </a:cubicBezTo>
                  <a:cubicBezTo>
                    <a:pt x="2124" y="27"/>
                    <a:pt x="2174" y="0"/>
                    <a:pt x="2223" y="0"/>
                  </a:cubicBezTo>
                  <a:cubicBezTo>
                    <a:pt x="2295" y="0"/>
                    <a:pt x="2323" y="40"/>
                    <a:pt x="2327" y="85"/>
                  </a:cubicBezTo>
                  <a:cubicBezTo>
                    <a:pt x="2264" y="85"/>
                    <a:pt x="2264" y="85"/>
                    <a:pt x="2264" y="85"/>
                  </a:cubicBezTo>
                  <a:cubicBezTo>
                    <a:pt x="2260" y="70"/>
                    <a:pt x="2252" y="58"/>
                    <a:pt x="2223" y="58"/>
                  </a:cubicBezTo>
                  <a:cubicBezTo>
                    <a:pt x="2195" y="58"/>
                    <a:pt x="2186" y="69"/>
                    <a:pt x="2186" y="80"/>
                  </a:cubicBezTo>
                  <a:cubicBezTo>
                    <a:pt x="2186" y="92"/>
                    <a:pt x="2198" y="94"/>
                    <a:pt x="2223" y="99"/>
                  </a:cubicBezTo>
                  <a:cubicBezTo>
                    <a:pt x="2295" y="115"/>
                    <a:pt x="2329" y="131"/>
                    <a:pt x="2329" y="183"/>
                  </a:cubicBezTo>
                  <a:moveTo>
                    <a:pt x="1848" y="133"/>
                  </a:moveTo>
                  <a:cubicBezTo>
                    <a:pt x="1848" y="57"/>
                    <a:pt x="1790" y="0"/>
                    <a:pt x="1714" y="0"/>
                  </a:cubicBezTo>
                  <a:cubicBezTo>
                    <a:pt x="1638" y="0"/>
                    <a:pt x="1580" y="57"/>
                    <a:pt x="1580" y="133"/>
                  </a:cubicBezTo>
                  <a:cubicBezTo>
                    <a:pt x="1580" y="208"/>
                    <a:pt x="1638" y="265"/>
                    <a:pt x="1714" y="265"/>
                  </a:cubicBezTo>
                  <a:cubicBezTo>
                    <a:pt x="1790" y="265"/>
                    <a:pt x="1848" y="208"/>
                    <a:pt x="1848" y="133"/>
                  </a:cubicBezTo>
                  <a:moveTo>
                    <a:pt x="1643" y="133"/>
                  </a:moveTo>
                  <a:cubicBezTo>
                    <a:pt x="1643" y="90"/>
                    <a:pt x="1673" y="59"/>
                    <a:pt x="1714" y="59"/>
                  </a:cubicBezTo>
                  <a:cubicBezTo>
                    <a:pt x="1755" y="59"/>
                    <a:pt x="1785" y="90"/>
                    <a:pt x="1785" y="133"/>
                  </a:cubicBezTo>
                  <a:cubicBezTo>
                    <a:pt x="1785" y="175"/>
                    <a:pt x="1755" y="206"/>
                    <a:pt x="1714" y="206"/>
                  </a:cubicBezTo>
                  <a:cubicBezTo>
                    <a:pt x="1673" y="206"/>
                    <a:pt x="1643" y="175"/>
                    <a:pt x="1643" y="133"/>
                  </a:cubicBezTo>
                  <a:moveTo>
                    <a:pt x="1970" y="172"/>
                  </a:moveTo>
                  <a:cubicBezTo>
                    <a:pt x="1951" y="172"/>
                    <a:pt x="1951" y="172"/>
                    <a:pt x="1951" y="172"/>
                  </a:cubicBezTo>
                  <a:cubicBezTo>
                    <a:pt x="1951" y="261"/>
                    <a:pt x="1951" y="261"/>
                    <a:pt x="1951" y="261"/>
                  </a:cubicBezTo>
                  <a:cubicBezTo>
                    <a:pt x="1888" y="261"/>
                    <a:pt x="1888" y="261"/>
                    <a:pt x="1888" y="261"/>
                  </a:cubicBezTo>
                  <a:cubicBezTo>
                    <a:pt x="1888" y="4"/>
                    <a:pt x="1888" y="4"/>
                    <a:pt x="1888" y="4"/>
                  </a:cubicBezTo>
                  <a:cubicBezTo>
                    <a:pt x="2003" y="4"/>
                    <a:pt x="2003" y="4"/>
                    <a:pt x="2003" y="4"/>
                  </a:cubicBezTo>
                  <a:cubicBezTo>
                    <a:pt x="2057" y="4"/>
                    <a:pt x="2090" y="37"/>
                    <a:pt x="2090" y="90"/>
                  </a:cubicBezTo>
                  <a:cubicBezTo>
                    <a:pt x="2090" y="131"/>
                    <a:pt x="2071" y="156"/>
                    <a:pt x="2039" y="166"/>
                  </a:cubicBezTo>
                  <a:cubicBezTo>
                    <a:pt x="2107" y="261"/>
                    <a:pt x="2107" y="261"/>
                    <a:pt x="2107" y="261"/>
                  </a:cubicBezTo>
                  <a:cubicBezTo>
                    <a:pt x="2030" y="261"/>
                    <a:pt x="2030" y="261"/>
                    <a:pt x="2030" y="261"/>
                  </a:cubicBezTo>
                  <a:lnTo>
                    <a:pt x="1970" y="172"/>
                  </a:lnTo>
                  <a:close/>
                  <a:moveTo>
                    <a:pt x="1996" y="64"/>
                  </a:moveTo>
                  <a:cubicBezTo>
                    <a:pt x="1951" y="64"/>
                    <a:pt x="1951" y="64"/>
                    <a:pt x="1951" y="64"/>
                  </a:cubicBezTo>
                  <a:cubicBezTo>
                    <a:pt x="1951" y="117"/>
                    <a:pt x="1951" y="117"/>
                    <a:pt x="1951" y="117"/>
                  </a:cubicBezTo>
                  <a:cubicBezTo>
                    <a:pt x="1996" y="117"/>
                    <a:pt x="1996" y="117"/>
                    <a:pt x="1996" y="117"/>
                  </a:cubicBezTo>
                  <a:cubicBezTo>
                    <a:pt x="2017" y="117"/>
                    <a:pt x="2027" y="108"/>
                    <a:pt x="2027" y="91"/>
                  </a:cubicBezTo>
                  <a:cubicBezTo>
                    <a:pt x="2027" y="73"/>
                    <a:pt x="2016" y="64"/>
                    <a:pt x="1996" y="64"/>
                  </a:cubicBezTo>
                  <a:moveTo>
                    <a:pt x="566" y="133"/>
                  </a:moveTo>
                  <a:cubicBezTo>
                    <a:pt x="566" y="208"/>
                    <a:pt x="508" y="265"/>
                    <a:pt x="432" y="265"/>
                  </a:cubicBezTo>
                  <a:cubicBezTo>
                    <a:pt x="357" y="265"/>
                    <a:pt x="298" y="208"/>
                    <a:pt x="298" y="133"/>
                  </a:cubicBezTo>
                  <a:cubicBezTo>
                    <a:pt x="298" y="57"/>
                    <a:pt x="357" y="0"/>
                    <a:pt x="432" y="0"/>
                  </a:cubicBezTo>
                  <a:cubicBezTo>
                    <a:pt x="508" y="0"/>
                    <a:pt x="566" y="57"/>
                    <a:pt x="566" y="133"/>
                  </a:cubicBezTo>
                  <a:moveTo>
                    <a:pt x="361" y="133"/>
                  </a:moveTo>
                  <a:cubicBezTo>
                    <a:pt x="361" y="175"/>
                    <a:pt x="391" y="206"/>
                    <a:pt x="432" y="206"/>
                  </a:cubicBezTo>
                  <a:cubicBezTo>
                    <a:pt x="473" y="206"/>
                    <a:pt x="503" y="175"/>
                    <a:pt x="503" y="133"/>
                  </a:cubicBezTo>
                  <a:cubicBezTo>
                    <a:pt x="503" y="90"/>
                    <a:pt x="473" y="59"/>
                    <a:pt x="432" y="59"/>
                  </a:cubicBezTo>
                  <a:cubicBezTo>
                    <a:pt x="391" y="59"/>
                    <a:pt x="361" y="90"/>
                    <a:pt x="361" y="133"/>
                  </a:cubicBezTo>
                  <a:moveTo>
                    <a:pt x="1542" y="4"/>
                  </a:moveTo>
                  <a:cubicBezTo>
                    <a:pt x="1542" y="261"/>
                    <a:pt x="1542" y="261"/>
                    <a:pt x="1542" y="261"/>
                  </a:cubicBezTo>
                  <a:cubicBezTo>
                    <a:pt x="1472" y="261"/>
                    <a:pt x="1472" y="261"/>
                    <a:pt x="1472" y="261"/>
                  </a:cubicBezTo>
                  <a:cubicBezTo>
                    <a:pt x="1375" y="99"/>
                    <a:pt x="1375" y="99"/>
                    <a:pt x="1375" y="99"/>
                  </a:cubicBezTo>
                  <a:cubicBezTo>
                    <a:pt x="1380" y="153"/>
                    <a:pt x="1380" y="153"/>
                    <a:pt x="1380" y="153"/>
                  </a:cubicBezTo>
                  <a:cubicBezTo>
                    <a:pt x="1380" y="261"/>
                    <a:pt x="1380" y="261"/>
                    <a:pt x="1380" y="261"/>
                  </a:cubicBezTo>
                  <a:cubicBezTo>
                    <a:pt x="1318" y="261"/>
                    <a:pt x="1318" y="261"/>
                    <a:pt x="1318" y="261"/>
                  </a:cubicBezTo>
                  <a:cubicBezTo>
                    <a:pt x="1318" y="4"/>
                    <a:pt x="1318" y="4"/>
                    <a:pt x="1318" y="4"/>
                  </a:cubicBezTo>
                  <a:cubicBezTo>
                    <a:pt x="1389" y="4"/>
                    <a:pt x="1389" y="4"/>
                    <a:pt x="1389" y="4"/>
                  </a:cubicBezTo>
                  <a:cubicBezTo>
                    <a:pt x="1485" y="166"/>
                    <a:pt x="1485" y="166"/>
                    <a:pt x="1485" y="166"/>
                  </a:cubicBezTo>
                  <a:cubicBezTo>
                    <a:pt x="1480" y="112"/>
                    <a:pt x="1480" y="112"/>
                    <a:pt x="1480" y="112"/>
                  </a:cubicBezTo>
                  <a:cubicBezTo>
                    <a:pt x="1480" y="4"/>
                    <a:pt x="1480" y="4"/>
                    <a:pt x="1480" y="4"/>
                  </a:cubicBezTo>
                  <a:lnTo>
                    <a:pt x="1542" y="4"/>
                  </a:lnTo>
                  <a:close/>
                  <a:moveTo>
                    <a:pt x="1149" y="172"/>
                  </a:moveTo>
                  <a:cubicBezTo>
                    <a:pt x="1130" y="172"/>
                    <a:pt x="1130" y="172"/>
                    <a:pt x="1130" y="172"/>
                  </a:cubicBezTo>
                  <a:cubicBezTo>
                    <a:pt x="1130" y="261"/>
                    <a:pt x="1130" y="261"/>
                    <a:pt x="1130" y="261"/>
                  </a:cubicBezTo>
                  <a:cubicBezTo>
                    <a:pt x="1067" y="261"/>
                    <a:pt x="1067" y="261"/>
                    <a:pt x="1067" y="261"/>
                  </a:cubicBezTo>
                  <a:cubicBezTo>
                    <a:pt x="1067" y="4"/>
                    <a:pt x="1067" y="4"/>
                    <a:pt x="1067" y="4"/>
                  </a:cubicBezTo>
                  <a:cubicBezTo>
                    <a:pt x="1182" y="4"/>
                    <a:pt x="1182" y="4"/>
                    <a:pt x="1182" y="4"/>
                  </a:cubicBezTo>
                  <a:cubicBezTo>
                    <a:pt x="1236" y="4"/>
                    <a:pt x="1269" y="37"/>
                    <a:pt x="1269" y="90"/>
                  </a:cubicBezTo>
                  <a:cubicBezTo>
                    <a:pt x="1269" y="131"/>
                    <a:pt x="1250" y="156"/>
                    <a:pt x="1218" y="166"/>
                  </a:cubicBezTo>
                  <a:cubicBezTo>
                    <a:pt x="1286" y="261"/>
                    <a:pt x="1286" y="261"/>
                    <a:pt x="1286" y="261"/>
                  </a:cubicBezTo>
                  <a:cubicBezTo>
                    <a:pt x="1209" y="261"/>
                    <a:pt x="1209" y="261"/>
                    <a:pt x="1209" y="261"/>
                  </a:cubicBezTo>
                  <a:lnTo>
                    <a:pt x="1149" y="172"/>
                  </a:lnTo>
                  <a:close/>
                  <a:moveTo>
                    <a:pt x="1175" y="64"/>
                  </a:moveTo>
                  <a:cubicBezTo>
                    <a:pt x="1130" y="64"/>
                    <a:pt x="1130" y="64"/>
                    <a:pt x="1130" y="64"/>
                  </a:cubicBezTo>
                  <a:cubicBezTo>
                    <a:pt x="1130" y="117"/>
                    <a:pt x="1130" y="117"/>
                    <a:pt x="1130" y="117"/>
                  </a:cubicBezTo>
                  <a:cubicBezTo>
                    <a:pt x="1175" y="117"/>
                    <a:pt x="1175" y="117"/>
                    <a:pt x="1175" y="117"/>
                  </a:cubicBezTo>
                  <a:cubicBezTo>
                    <a:pt x="1196" y="117"/>
                    <a:pt x="1206" y="108"/>
                    <a:pt x="1206" y="91"/>
                  </a:cubicBezTo>
                  <a:cubicBezTo>
                    <a:pt x="1206" y="73"/>
                    <a:pt x="1195" y="64"/>
                    <a:pt x="1175" y="64"/>
                  </a:cubicBezTo>
                  <a:moveTo>
                    <a:pt x="911" y="64"/>
                  </a:moveTo>
                  <a:cubicBezTo>
                    <a:pt x="911" y="102"/>
                    <a:pt x="911" y="102"/>
                    <a:pt x="911" y="102"/>
                  </a:cubicBezTo>
                  <a:cubicBezTo>
                    <a:pt x="1015" y="102"/>
                    <a:pt x="1015" y="102"/>
                    <a:pt x="1015" y="102"/>
                  </a:cubicBezTo>
                  <a:cubicBezTo>
                    <a:pt x="1015" y="161"/>
                    <a:pt x="1015" y="161"/>
                    <a:pt x="1015" y="161"/>
                  </a:cubicBezTo>
                  <a:cubicBezTo>
                    <a:pt x="911" y="161"/>
                    <a:pt x="911" y="161"/>
                    <a:pt x="911" y="161"/>
                  </a:cubicBezTo>
                  <a:cubicBezTo>
                    <a:pt x="911" y="201"/>
                    <a:pt x="911" y="201"/>
                    <a:pt x="911" y="201"/>
                  </a:cubicBezTo>
                  <a:cubicBezTo>
                    <a:pt x="1026" y="201"/>
                    <a:pt x="1026" y="201"/>
                    <a:pt x="1026" y="201"/>
                  </a:cubicBezTo>
                  <a:cubicBezTo>
                    <a:pt x="1026" y="261"/>
                    <a:pt x="1026" y="261"/>
                    <a:pt x="1026" y="261"/>
                  </a:cubicBezTo>
                  <a:cubicBezTo>
                    <a:pt x="849" y="261"/>
                    <a:pt x="849" y="261"/>
                    <a:pt x="849" y="261"/>
                  </a:cubicBezTo>
                  <a:cubicBezTo>
                    <a:pt x="849" y="4"/>
                    <a:pt x="849" y="4"/>
                    <a:pt x="849" y="4"/>
                  </a:cubicBezTo>
                  <a:cubicBezTo>
                    <a:pt x="1026" y="4"/>
                    <a:pt x="1026" y="4"/>
                    <a:pt x="1026" y="4"/>
                  </a:cubicBezTo>
                  <a:cubicBezTo>
                    <a:pt x="1026" y="64"/>
                    <a:pt x="1026" y="64"/>
                    <a:pt x="1026" y="64"/>
                  </a:cubicBezTo>
                  <a:lnTo>
                    <a:pt x="911" y="64"/>
                  </a:lnTo>
                  <a:close/>
                  <a:moveTo>
                    <a:pt x="815" y="4"/>
                  </a:moveTo>
                  <a:cubicBezTo>
                    <a:pt x="734" y="261"/>
                    <a:pt x="734" y="261"/>
                    <a:pt x="734" y="261"/>
                  </a:cubicBezTo>
                  <a:cubicBezTo>
                    <a:pt x="655" y="261"/>
                    <a:pt x="655" y="261"/>
                    <a:pt x="655" y="261"/>
                  </a:cubicBezTo>
                  <a:cubicBezTo>
                    <a:pt x="575" y="4"/>
                    <a:pt x="575" y="4"/>
                    <a:pt x="575" y="4"/>
                  </a:cubicBezTo>
                  <a:cubicBezTo>
                    <a:pt x="641" y="4"/>
                    <a:pt x="641" y="4"/>
                    <a:pt x="641" y="4"/>
                  </a:cubicBezTo>
                  <a:cubicBezTo>
                    <a:pt x="695" y="185"/>
                    <a:pt x="695" y="185"/>
                    <a:pt x="695" y="185"/>
                  </a:cubicBezTo>
                  <a:cubicBezTo>
                    <a:pt x="749" y="4"/>
                    <a:pt x="749" y="4"/>
                    <a:pt x="749" y="4"/>
                  </a:cubicBezTo>
                  <a:lnTo>
                    <a:pt x="815" y="4"/>
                  </a:lnTo>
                  <a:close/>
                  <a:moveTo>
                    <a:pt x="260" y="119"/>
                  </a:moveTo>
                  <a:cubicBezTo>
                    <a:pt x="260" y="261"/>
                    <a:pt x="260" y="261"/>
                    <a:pt x="260" y="261"/>
                  </a:cubicBezTo>
                  <a:cubicBezTo>
                    <a:pt x="207" y="261"/>
                    <a:pt x="207" y="261"/>
                    <a:pt x="207" y="261"/>
                  </a:cubicBezTo>
                  <a:cubicBezTo>
                    <a:pt x="207" y="225"/>
                    <a:pt x="207" y="225"/>
                    <a:pt x="207" y="225"/>
                  </a:cubicBezTo>
                  <a:cubicBezTo>
                    <a:pt x="196" y="248"/>
                    <a:pt x="167" y="265"/>
                    <a:pt x="127" y="265"/>
                  </a:cubicBezTo>
                  <a:cubicBezTo>
                    <a:pt x="56" y="265"/>
                    <a:pt x="0" y="210"/>
                    <a:pt x="0" y="133"/>
                  </a:cubicBezTo>
                  <a:cubicBezTo>
                    <a:pt x="0" y="56"/>
                    <a:pt x="56" y="0"/>
                    <a:pt x="133" y="0"/>
                  </a:cubicBezTo>
                  <a:cubicBezTo>
                    <a:pt x="196" y="0"/>
                    <a:pt x="244" y="38"/>
                    <a:pt x="258" y="92"/>
                  </a:cubicBezTo>
                  <a:cubicBezTo>
                    <a:pt x="191" y="92"/>
                    <a:pt x="191" y="92"/>
                    <a:pt x="191" y="92"/>
                  </a:cubicBezTo>
                  <a:cubicBezTo>
                    <a:pt x="181" y="71"/>
                    <a:pt x="160" y="59"/>
                    <a:pt x="133" y="59"/>
                  </a:cubicBezTo>
                  <a:cubicBezTo>
                    <a:pt x="90" y="59"/>
                    <a:pt x="63" y="89"/>
                    <a:pt x="63" y="134"/>
                  </a:cubicBezTo>
                  <a:cubicBezTo>
                    <a:pt x="63" y="175"/>
                    <a:pt x="86" y="208"/>
                    <a:pt x="131" y="208"/>
                  </a:cubicBezTo>
                  <a:cubicBezTo>
                    <a:pt x="160" y="208"/>
                    <a:pt x="184" y="196"/>
                    <a:pt x="194" y="171"/>
                  </a:cubicBezTo>
                  <a:cubicBezTo>
                    <a:pt x="118" y="171"/>
                    <a:pt x="118" y="171"/>
                    <a:pt x="118" y="171"/>
                  </a:cubicBezTo>
                  <a:cubicBezTo>
                    <a:pt x="118" y="119"/>
                    <a:pt x="118" y="119"/>
                    <a:pt x="118" y="119"/>
                  </a:cubicBezTo>
                  <a:lnTo>
                    <a:pt x="260"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50"/>
            </a:p>
          </p:txBody>
        </p:sp>
        <p:sp>
          <p:nvSpPr>
            <p:cNvPr id="16" name="Freeform 13">
              <a:extLst>
                <a:ext uri="{FF2B5EF4-FFF2-40B4-BE49-F238E27FC236}">
                  <a16:creationId xmlns:a16="http://schemas.microsoft.com/office/drawing/2014/main" id="{A192B5FF-1C9B-4A06-B60F-583A4D6D5EDB}"/>
                </a:ext>
              </a:extLst>
            </p:cNvPr>
            <p:cNvSpPr>
              <a:spLocks noEditPoints="1"/>
            </p:cNvSpPr>
            <p:nvPr userDrawn="1"/>
          </p:nvSpPr>
          <p:spPr bwMode="auto">
            <a:xfrm>
              <a:off x="1981" y="2458"/>
              <a:ext cx="3395" cy="503"/>
            </a:xfrm>
            <a:custGeom>
              <a:avLst/>
              <a:gdLst>
                <a:gd name="T0" fmla="*/ 1690 w 1796"/>
                <a:gd name="T1" fmla="*/ 100 h 266"/>
                <a:gd name="T2" fmla="*/ 1690 w 1796"/>
                <a:gd name="T3" fmla="*/ 58 h 266"/>
                <a:gd name="T4" fmla="*/ 1794 w 1796"/>
                <a:gd name="T5" fmla="*/ 85 h 266"/>
                <a:gd name="T6" fmla="*/ 1591 w 1796"/>
                <a:gd name="T7" fmla="*/ 84 h 266"/>
                <a:gd name="T8" fmla="*/ 1734 w 1796"/>
                <a:gd name="T9" fmla="*/ 186 h 266"/>
                <a:gd name="T10" fmla="*/ 1647 w 1796"/>
                <a:gd name="T11" fmla="*/ 177 h 266"/>
                <a:gd name="T12" fmla="*/ 1697 w 1796"/>
                <a:gd name="T13" fmla="*/ 266 h 266"/>
                <a:gd name="T14" fmla="*/ 1398 w 1796"/>
                <a:gd name="T15" fmla="*/ 5 h 266"/>
                <a:gd name="T16" fmla="*/ 1564 w 1796"/>
                <a:gd name="T17" fmla="*/ 261 h 266"/>
                <a:gd name="T18" fmla="*/ 1460 w 1796"/>
                <a:gd name="T19" fmla="*/ 202 h 266"/>
                <a:gd name="T20" fmla="*/ 1398 w 1796"/>
                <a:gd name="T21" fmla="*/ 5 h 266"/>
                <a:gd name="T22" fmla="*/ 1225 w 1796"/>
                <a:gd name="T23" fmla="*/ 0 h 266"/>
                <a:gd name="T24" fmla="*/ 1225 w 1796"/>
                <a:gd name="T25" fmla="*/ 266 h 266"/>
                <a:gd name="T26" fmla="*/ 1154 w 1796"/>
                <a:gd name="T27" fmla="*/ 133 h 266"/>
                <a:gd name="T28" fmla="*/ 1296 w 1796"/>
                <a:gd name="T29" fmla="*/ 133 h 266"/>
                <a:gd name="T30" fmla="*/ 1154 w 1796"/>
                <a:gd name="T31" fmla="*/ 133 h 266"/>
                <a:gd name="T32" fmla="*/ 930 w 1796"/>
                <a:gd name="T33" fmla="*/ 0 h 266"/>
                <a:gd name="T34" fmla="*/ 930 w 1796"/>
                <a:gd name="T35" fmla="*/ 266 h 266"/>
                <a:gd name="T36" fmla="*/ 859 w 1796"/>
                <a:gd name="T37" fmla="*/ 133 h 266"/>
                <a:gd name="T38" fmla="*/ 1001 w 1796"/>
                <a:gd name="T39" fmla="*/ 133 h 266"/>
                <a:gd name="T40" fmla="*/ 859 w 1796"/>
                <a:gd name="T41" fmla="*/ 133 h 266"/>
                <a:gd name="T42" fmla="*/ 695 w 1796"/>
                <a:gd name="T43" fmla="*/ 101 h 266"/>
                <a:gd name="T44" fmla="*/ 597 w 1796"/>
                <a:gd name="T45" fmla="*/ 5 h 266"/>
                <a:gd name="T46" fmla="*/ 534 w 1796"/>
                <a:gd name="T47" fmla="*/ 261 h 266"/>
                <a:gd name="T48" fmla="*/ 597 w 1796"/>
                <a:gd name="T49" fmla="*/ 160 h 266"/>
                <a:gd name="T50" fmla="*/ 695 w 1796"/>
                <a:gd name="T51" fmla="*/ 261 h 266"/>
                <a:gd name="T52" fmla="*/ 757 w 1796"/>
                <a:gd name="T53" fmla="*/ 5 h 266"/>
                <a:gd name="T54" fmla="*/ 240 w 1796"/>
                <a:gd name="T55" fmla="*/ 133 h 266"/>
                <a:gd name="T56" fmla="*/ 498 w 1796"/>
                <a:gd name="T57" fmla="*/ 171 h 266"/>
                <a:gd name="T58" fmla="*/ 373 w 1796"/>
                <a:gd name="T59" fmla="*/ 207 h 266"/>
                <a:gd name="T60" fmla="*/ 373 w 1796"/>
                <a:gd name="T61" fmla="*/ 59 h 266"/>
                <a:gd name="T62" fmla="*/ 498 w 1796"/>
                <a:gd name="T63" fmla="*/ 95 h 266"/>
                <a:gd name="T64" fmla="*/ 240 w 1796"/>
                <a:gd name="T65" fmla="*/ 133 h 266"/>
                <a:gd name="T66" fmla="*/ 114 w 1796"/>
                <a:gd name="T67" fmla="*/ 266 h 266"/>
                <a:gd name="T68" fmla="*/ 63 w 1796"/>
                <a:gd name="T69" fmla="*/ 177 h 266"/>
                <a:gd name="T70" fmla="*/ 150 w 1796"/>
                <a:gd name="T71" fmla="*/ 186 h 266"/>
                <a:gd name="T72" fmla="*/ 7 w 1796"/>
                <a:gd name="T73" fmla="*/ 84 h 266"/>
                <a:gd name="T74" fmla="*/ 210 w 1796"/>
                <a:gd name="T75" fmla="*/ 85 h 266"/>
                <a:gd name="T76" fmla="*/ 106 w 1796"/>
                <a:gd name="T77" fmla="*/ 58 h 266"/>
                <a:gd name="T78" fmla="*/ 107 w 1796"/>
                <a:gd name="T79" fmla="*/ 10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6" h="266">
                  <a:moveTo>
                    <a:pt x="1796" y="184"/>
                  </a:moveTo>
                  <a:cubicBezTo>
                    <a:pt x="1796" y="131"/>
                    <a:pt x="1762" y="115"/>
                    <a:pt x="1690" y="100"/>
                  </a:cubicBezTo>
                  <a:cubicBezTo>
                    <a:pt x="1665" y="94"/>
                    <a:pt x="1653" y="93"/>
                    <a:pt x="1653" y="81"/>
                  </a:cubicBezTo>
                  <a:cubicBezTo>
                    <a:pt x="1653" y="70"/>
                    <a:pt x="1662" y="58"/>
                    <a:pt x="1690" y="58"/>
                  </a:cubicBezTo>
                  <a:cubicBezTo>
                    <a:pt x="1719" y="58"/>
                    <a:pt x="1727" y="70"/>
                    <a:pt x="1731" y="85"/>
                  </a:cubicBezTo>
                  <a:cubicBezTo>
                    <a:pt x="1794" y="85"/>
                    <a:pt x="1794" y="85"/>
                    <a:pt x="1794" y="85"/>
                  </a:cubicBezTo>
                  <a:cubicBezTo>
                    <a:pt x="1790" y="41"/>
                    <a:pt x="1762" y="0"/>
                    <a:pt x="1690" y="0"/>
                  </a:cubicBezTo>
                  <a:cubicBezTo>
                    <a:pt x="1641" y="0"/>
                    <a:pt x="1591" y="27"/>
                    <a:pt x="1591" y="84"/>
                  </a:cubicBezTo>
                  <a:cubicBezTo>
                    <a:pt x="1591" y="137"/>
                    <a:pt x="1634" y="152"/>
                    <a:pt x="1675" y="161"/>
                  </a:cubicBezTo>
                  <a:cubicBezTo>
                    <a:pt x="1718" y="170"/>
                    <a:pt x="1734" y="171"/>
                    <a:pt x="1734" y="186"/>
                  </a:cubicBezTo>
                  <a:cubicBezTo>
                    <a:pt x="1734" y="200"/>
                    <a:pt x="1722" y="208"/>
                    <a:pt x="1697" y="208"/>
                  </a:cubicBezTo>
                  <a:cubicBezTo>
                    <a:pt x="1664" y="208"/>
                    <a:pt x="1653" y="198"/>
                    <a:pt x="1647" y="177"/>
                  </a:cubicBezTo>
                  <a:cubicBezTo>
                    <a:pt x="1584" y="177"/>
                    <a:pt x="1584" y="177"/>
                    <a:pt x="1584" y="177"/>
                  </a:cubicBezTo>
                  <a:cubicBezTo>
                    <a:pt x="1589" y="220"/>
                    <a:pt x="1619" y="266"/>
                    <a:pt x="1697" y="266"/>
                  </a:cubicBezTo>
                  <a:cubicBezTo>
                    <a:pt x="1738" y="266"/>
                    <a:pt x="1796" y="246"/>
                    <a:pt x="1796" y="184"/>
                  </a:cubicBezTo>
                  <a:moveTo>
                    <a:pt x="1398" y="5"/>
                  </a:moveTo>
                  <a:cubicBezTo>
                    <a:pt x="1398" y="261"/>
                    <a:pt x="1398" y="261"/>
                    <a:pt x="1398" y="261"/>
                  </a:cubicBezTo>
                  <a:cubicBezTo>
                    <a:pt x="1564" y="261"/>
                    <a:pt x="1564" y="261"/>
                    <a:pt x="1564" y="261"/>
                  </a:cubicBezTo>
                  <a:cubicBezTo>
                    <a:pt x="1564" y="202"/>
                    <a:pt x="1564" y="202"/>
                    <a:pt x="1564" y="202"/>
                  </a:cubicBezTo>
                  <a:cubicBezTo>
                    <a:pt x="1460" y="202"/>
                    <a:pt x="1460" y="202"/>
                    <a:pt x="1460" y="202"/>
                  </a:cubicBezTo>
                  <a:cubicBezTo>
                    <a:pt x="1460" y="5"/>
                    <a:pt x="1460" y="5"/>
                    <a:pt x="1460" y="5"/>
                  </a:cubicBezTo>
                  <a:lnTo>
                    <a:pt x="1398" y="5"/>
                  </a:lnTo>
                  <a:close/>
                  <a:moveTo>
                    <a:pt x="1359" y="133"/>
                  </a:moveTo>
                  <a:cubicBezTo>
                    <a:pt x="1359" y="58"/>
                    <a:pt x="1301" y="0"/>
                    <a:pt x="1225" y="0"/>
                  </a:cubicBezTo>
                  <a:cubicBezTo>
                    <a:pt x="1149" y="0"/>
                    <a:pt x="1091" y="58"/>
                    <a:pt x="1091" y="133"/>
                  </a:cubicBezTo>
                  <a:cubicBezTo>
                    <a:pt x="1091" y="209"/>
                    <a:pt x="1149" y="266"/>
                    <a:pt x="1225" y="266"/>
                  </a:cubicBezTo>
                  <a:cubicBezTo>
                    <a:pt x="1301" y="266"/>
                    <a:pt x="1359" y="209"/>
                    <a:pt x="1359" y="133"/>
                  </a:cubicBezTo>
                  <a:moveTo>
                    <a:pt x="1154" y="133"/>
                  </a:moveTo>
                  <a:cubicBezTo>
                    <a:pt x="1154" y="90"/>
                    <a:pt x="1184" y="59"/>
                    <a:pt x="1225" y="59"/>
                  </a:cubicBezTo>
                  <a:cubicBezTo>
                    <a:pt x="1266" y="59"/>
                    <a:pt x="1296" y="90"/>
                    <a:pt x="1296" y="133"/>
                  </a:cubicBezTo>
                  <a:cubicBezTo>
                    <a:pt x="1296" y="176"/>
                    <a:pt x="1266" y="207"/>
                    <a:pt x="1225" y="207"/>
                  </a:cubicBezTo>
                  <a:cubicBezTo>
                    <a:pt x="1184" y="207"/>
                    <a:pt x="1154" y="176"/>
                    <a:pt x="1154" y="133"/>
                  </a:cubicBezTo>
                  <a:moveTo>
                    <a:pt x="1064" y="133"/>
                  </a:moveTo>
                  <a:cubicBezTo>
                    <a:pt x="1064" y="58"/>
                    <a:pt x="1006" y="0"/>
                    <a:pt x="930" y="0"/>
                  </a:cubicBezTo>
                  <a:cubicBezTo>
                    <a:pt x="854" y="0"/>
                    <a:pt x="796" y="58"/>
                    <a:pt x="796" y="133"/>
                  </a:cubicBezTo>
                  <a:cubicBezTo>
                    <a:pt x="796" y="209"/>
                    <a:pt x="854" y="266"/>
                    <a:pt x="930" y="266"/>
                  </a:cubicBezTo>
                  <a:cubicBezTo>
                    <a:pt x="1006" y="266"/>
                    <a:pt x="1064" y="209"/>
                    <a:pt x="1064" y="133"/>
                  </a:cubicBezTo>
                  <a:moveTo>
                    <a:pt x="859" y="133"/>
                  </a:moveTo>
                  <a:cubicBezTo>
                    <a:pt x="859" y="90"/>
                    <a:pt x="889" y="59"/>
                    <a:pt x="930" y="59"/>
                  </a:cubicBezTo>
                  <a:cubicBezTo>
                    <a:pt x="971" y="59"/>
                    <a:pt x="1001" y="90"/>
                    <a:pt x="1001" y="133"/>
                  </a:cubicBezTo>
                  <a:cubicBezTo>
                    <a:pt x="1001" y="176"/>
                    <a:pt x="971" y="207"/>
                    <a:pt x="930" y="207"/>
                  </a:cubicBezTo>
                  <a:cubicBezTo>
                    <a:pt x="889" y="207"/>
                    <a:pt x="859" y="176"/>
                    <a:pt x="859" y="133"/>
                  </a:cubicBezTo>
                  <a:moveTo>
                    <a:pt x="695" y="5"/>
                  </a:moveTo>
                  <a:cubicBezTo>
                    <a:pt x="695" y="101"/>
                    <a:pt x="695" y="101"/>
                    <a:pt x="695" y="101"/>
                  </a:cubicBezTo>
                  <a:cubicBezTo>
                    <a:pt x="597" y="101"/>
                    <a:pt x="597" y="101"/>
                    <a:pt x="597" y="101"/>
                  </a:cubicBezTo>
                  <a:cubicBezTo>
                    <a:pt x="597" y="5"/>
                    <a:pt x="597" y="5"/>
                    <a:pt x="597" y="5"/>
                  </a:cubicBezTo>
                  <a:cubicBezTo>
                    <a:pt x="534" y="5"/>
                    <a:pt x="534" y="5"/>
                    <a:pt x="534" y="5"/>
                  </a:cubicBezTo>
                  <a:cubicBezTo>
                    <a:pt x="534" y="261"/>
                    <a:pt x="534" y="261"/>
                    <a:pt x="534" y="261"/>
                  </a:cubicBezTo>
                  <a:cubicBezTo>
                    <a:pt x="597" y="261"/>
                    <a:pt x="597" y="261"/>
                    <a:pt x="597" y="261"/>
                  </a:cubicBezTo>
                  <a:cubicBezTo>
                    <a:pt x="597" y="160"/>
                    <a:pt x="597" y="160"/>
                    <a:pt x="597" y="160"/>
                  </a:cubicBezTo>
                  <a:cubicBezTo>
                    <a:pt x="695" y="160"/>
                    <a:pt x="695" y="160"/>
                    <a:pt x="695" y="160"/>
                  </a:cubicBezTo>
                  <a:cubicBezTo>
                    <a:pt x="695" y="261"/>
                    <a:pt x="695" y="261"/>
                    <a:pt x="695" y="261"/>
                  </a:cubicBezTo>
                  <a:cubicBezTo>
                    <a:pt x="757" y="261"/>
                    <a:pt x="757" y="261"/>
                    <a:pt x="757" y="261"/>
                  </a:cubicBezTo>
                  <a:cubicBezTo>
                    <a:pt x="757" y="5"/>
                    <a:pt x="757" y="5"/>
                    <a:pt x="757" y="5"/>
                  </a:cubicBezTo>
                  <a:lnTo>
                    <a:pt x="695" y="5"/>
                  </a:lnTo>
                  <a:close/>
                  <a:moveTo>
                    <a:pt x="240" y="133"/>
                  </a:moveTo>
                  <a:cubicBezTo>
                    <a:pt x="240" y="209"/>
                    <a:pt x="296" y="266"/>
                    <a:pt x="373" y="266"/>
                  </a:cubicBezTo>
                  <a:cubicBezTo>
                    <a:pt x="436" y="266"/>
                    <a:pt x="484" y="226"/>
                    <a:pt x="498" y="171"/>
                  </a:cubicBezTo>
                  <a:cubicBezTo>
                    <a:pt x="431" y="171"/>
                    <a:pt x="431" y="171"/>
                    <a:pt x="431" y="171"/>
                  </a:cubicBezTo>
                  <a:cubicBezTo>
                    <a:pt x="421" y="193"/>
                    <a:pt x="400" y="207"/>
                    <a:pt x="373" y="207"/>
                  </a:cubicBezTo>
                  <a:cubicBezTo>
                    <a:pt x="330" y="207"/>
                    <a:pt x="303" y="176"/>
                    <a:pt x="303" y="133"/>
                  </a:cubicBezTo>
                  <a:cubicBezTo>
                    <a:pt x="303" y="90"/>
                    <a:pt x="330" y="59"/>
                    <a:pt x="373" y="59"/>
                  </a:cubicBezTo>
                  <a:cubicBezTo>
                    <a:pt x="400" y="59"/>
                    <a:pt x="421" y="73"/>
                    <a:pt x="431" y="95"/>
                  </a:cubicBezTo>
                  <a:cubicBezTo>
                    <a:pt x="498" y="95"/>
                    <a:pt x="498" y="95"/>
                    <a:pt x="498" y="95"/>
                  </a:cubicBezTo>
                  <a:cubicBezTo>
                    <a:pt x="484" y="40"/>
                    <a:pt x="436" y="0"/>
                    <a:pt x="373" y="0"/>
                  </a:cubicBezTo>
                  <a:cubicBezTo>
                    <a:pt x="296" y="0"/>
                    <a:pt x="240" y="58"/>
                    <a:pt x="240" y="133"/>
                  </a:cubicBezTo>
                  <a:moveTo>
                    <a:pt x="212" y="184"/>
                  </a:moveTo>
                  <a:cubicBezTo>
                    <a:pt x="212" y="246"/>
                    <a:pt x="155" y="266"/>
                    <a:pt x="114" y="266"/>
                  </a:cubicBezTo>
                  <a:cubicBezTo>
                    <a:pt x="35" y="266"/>
                    <a:pt x="6" y="220"/>
                    <a:pt x="0" y="177"/>
                  </a:cubicBezTo>
                  <a:cubicBezTo>
                    <a:pt x="63" y="177"/>
                    <a:pt x="63" y="177"/>
                    <a:pt x="63" y="177"/>
                  </a:cubicBezTo>
                  <a:cubicBezTo>
                    <a:pt x="69" y="198"/>
                    <a:pt x="81" y="208"/>
                    <a:pt x="113" y="208"/>
                  </a:cubicBezTo>
                  <a:cubicBezTo>
                    <a:pt x="138" y="208"/>
                    <a:pt x="150" y="200"/>
                    <a:pt x="150" y="186"/>
                  </a:cubicBezTo>
                  <a:cubicBezTo>
                    <a:pt x="150" y="171"/>
                    <a:pt x="134" y="170"/>
                    <a:pt x="92" y="161"/>
                  </a:cubicBezTo>
                  <a:cubicBezTo>
                    <a:pt x="50" y="152"/>
                    <a:pt x="7" y="137"/>
                    <a:pt x="7" y="84"/>
                  </a:cubicBezTo>
                  <a:cubicBezTo>
                    <a:pt x="7" y="27"/>
                    <a:pt x="57" y="0"/>
                    <a:pt x="106" y="0"/>
                  </a:cubicBezTo>
                  <a:cubicBezTo>
                    <a:pt x="178" y="0"/>
                    <a:pt x="206" y="41"/>
                    <a:pt x="210" y="85"/>
                  </a:cubicBezTo>
                  <a:cubicBezTo>
                    <a:pt x="147" y="85"/>
                    <a:pt x="147" y="85"/>
                    <a:pt x="147" y="85"/>
                  </a:cubicBezTo>
                  <a:cubicBezTo>
                    <a:pt x="144" y="70"/>
                    <a:pt x="135" y="58"/>
                    <a:pt x="106" y="58"/>
                  </a:cubicBezTo>
                  <a:cubicBezTo>
                    <a:pt x="78" y="58"/>
                    <a:pt x="70" y="70"/>
                    <a:pt x="70" y="81"/>
                  </a:cubicBezTo>
                  <a:cubicBezTo>
                    <a:pt x="70" y="93"/>
                    <a:pt x="81" y="94"/>
                    <a:pt x="107" y="100"/>
                  </a:cubicBezTo>
                  <a:cubicBezTo>
                    <a:pt x="178" y="115"/>
                    <a:pt x="212" y="131"/>
                    <a:pt x="212" y="1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50"/>
            </a:p>
          </p:txBody>
        </p:sp>
      </p:grpSp>
    </p:spTree>
    <p:extLst>
      <p:ext uri="{BB962C8B-B14F-4D97-AF65-F5344CB8AC3E}">
        <p14:creationId xmlns:p14="http://schemas.microsoft.com/office/powerpoint/2010/main" val="137267677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50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49933" y="1752601"/>
            <a:ext cx="3044925" cy="42664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631D781-A6E9-420C-8F8E-C115DB29678D}" type="datetime1">
              <a:rPr lang="en-GB" smtClean="0"/>
              <a:t>05/12/2019</a:t>
            </a:fld>
            <a:endParaRPr lang="en-GB"/>
          </a:p>
        </p:txBody>
      </p:sp>
      <p:sp>
        <p:nvSpPr>
          <p:cNvPr id="6" name="Footer Placeholder 5"/>
          <p:cNvSpPr>
            <a:spLocks noGrp="1"/>
          </p:cNvSpPr>
          <p:nvPr>
            <p:ph type="ftr" sz="quarter" idx="11"/>
          </p:nvPr>
        </p:nvSpPr>
        <p:spPr/>
        <p:txBody>
          <a:bodyPr/>
          <a:lstStyle/>
          <a:p>
            <a:r>
              <a:rPr lang="en-GB" smtClean="0"/>
              <a:t>Governors for Schools Northedge Capital 060218</a:t>
            </a:r>
            <a:endParaRPr lang="en-GB"/>
          </a:p>
        </p:txBody>
      </p:sp>
      <p:sp>
        <p:nvSpPr>
          <p:cNvPr id="7" name="Slide Number Placeholder 6"/>
          <p:cNvSpPr>
            <a:spLocks noGrp="1"/>
          </p:cNvSpPr>
          <p:nvPr>
            <p:ph type="sldNum" sz="quarter" idx="12"/>
          </p:nvPr>
        </p:nvSpPr>
        <p:spPr/>
        <p:txBody>
          <a:bodyPr/>
          <a:lstStyle/>
          <a:p>
            <a:fld id="{F6D32EFA-2FFB-462F-931D-0B4AC98C130E}" type="slidenum">
              <a:rPr lang="en-GB" smtClean="0"/>
              <a:t>‹#›</a:t>
            </a:fld>
            <a:endParaRPr lang="en-GB"/>
          </a:p>
        </p:txBody>
      </p:sp>
      <p:sp>
        <p:nvSpPr>
          <p:cNvPr id="8" name="Title 7">
            <a:extLst>
              <a:ext uri="{FF2B5EF4-FFF2-40B4-BE49-F238E27FC236}">
                <a16:creationId xmlns:a16="http://schemas.microsoft.com/office/drawing/2014/main" id="{573DC121-56BA-4A8A-AD99-DE7B62CA7082}"/>
              </a:ext>
            </a:extLst>
          </p:cNvPr>
          <p:cNvSpPr>
            <a:spLocks noGrp="1"/>
          </p:cNvSpPr>
          <p:nvPr>
            <p:ph type="title"/>
          </p:nvPr>
        </p:nvSpPr>
        <p:spPr>
          <a:xfrm>
            <a:off x="1049934" y="1162844"/>
            <a:ext cx="3044925" cy="589756"/>
          </a:xfrm>
        </p:spPr>
        <p:txBody>
          <a:bodyPr/>
          <a:lstStyle/>
          <a:p>
            <a:r>
              <a:rPr lang="en-US" smtClean="0"/>
              <a:t>Click to edit Master title style</a:t>
            </a:r>
            <a:endParaRPr lang="en-GB"/>
          </a:p>
        </p:txBody>
      </p:sp>
      <p:sp>
        <p:nvSpPr>
          <p:cNvPr id="10" name="Picture Placeholder 9">
            <a:extLst>
              <a:ext uri="{FF2B5EF4-FFF2-40B4-BE49-F238E27FC236}">
                <a16:creationId xmlns:a16="http://schemas.microsoft.com/office/drawing/2014/main" id="{68B66030-3E85-44F8-B745-7DA94514A397}"/>
              </a:ext>
            </a:extLst>
          </p:cNvPr>
          <p:cNvSpPr>
            <a:spLocks noGrp="1"/>
          </p:cNvSpPr>
          <p:nvPr>
            <p:ph type="pic" sz="quarter" idx="13"/>
          </p:nvPr>
        </p:nvSpPr>
        <p:spPr>
          <a:xfrm>
            <a:off x="4962750" y="0"/>
            <a:ext cx="4943250" cy="6858000"/>
          </a:xfrm>
          <a:solidFill>
            <a:schemeClr val="bg1">
              <a:lumMod val="85000"/>
            </a:schemeClr>
          </a:solidFill>
        </p:spPr>
        <p:txBody>
          <a:bodyPr/>
          <a:lstStyle/>
          <a:p>
            <a:r>
              <a:rPr lang="en-US" smtClean="0"/>
              <a:t>Click icon to add picture</a:t>
            </a:r>
            <a:endParaRPr lang="en-GB"/>
          </a:p>
        </p:txBody>
      </p:sp>
    </p:spTree>
    <p:extLst>
      <p:ext uri="{BB962C8B-B14F-4D97-AF65-F5344CB8AC3E}">
        <p14:creationId xmlns:p14="http://schemas.microsoft.com/office/powerpoint/2010/main" val="1007587799"/>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hree Column">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49933" y="1752601"/>
            <a:ext cx="2405813" cy="42664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750094" y="1752601"/>
            <a:ext cx="2405813" cy="42664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A7EB2B2-8CCA-4268-BD71-AE5F6B7CC244}" type="datetime1">
              <a:rPr lang="en-GB" smtClean="0"/>
              <a:t>05/12/2019</a:t>
            </a:fld>
            <a:endParaRPr lang="en-GB"/>
          </a:p>
        </p:txBody>
      </p:sp>
      <p:sp>
        <p:nvSpPr>
          <p:cNvPr id="6" name="Footer Placeholder 5"/>
          <p:cNvSpPr>
            <a:spLocks noGrp="1"/>
          </p:cNvSpPr>
          <p:nvPr>
            <p:ph type="ftr" sz="quarter" idx="11"/>
          </p:nvPr>
        </p:nvSpPr>
        <p:spPr/>
        <p:txBody>
          <a:bodyPr/>
          <a:lstStyle/>
          <a:p>
            <a:r>
              <a:rPr lang="en-GB" smtClean="0"/>
              <a:t>Governors for Schools Northedge Capital 060218</a:t>
            </a:r>
            <a:endParaRPr lang="en-GB"/>
          </a:p>
        </p:txBody>
      </p:sp>
      <p:sp>
        <p:nvSpPr>
          <p:cNvPr id="7" name="Slide Number Placeholder 6"/>
          <p:cNvSpPr>
            <a:spLocks noGrp="1"/>
          </p:cNvSpPr>
          <p:nvPr>
            <p:ph type="sldNum" sz="quarter" idx="12"/>
          </p:nvPr>
        </p:nvSpPr>
        <p:spPr>
          <a:xfrm>
            <a:off x="185737" y="6507000"/>
            <a:ext cx="536575" cy="230350"/>
          </a:xfrm>
        </p:spPr>
        <p:txBody>
          <a:bodyPr/>
          <a:lstStyle/>
          <a:p>
            <a:fld id="{F6D32EFA-2FFB-462F-931D-0B4AC98C130E}" type="slidenum">
              <a:rPr lang="en-GB" smtClean="0"/>
              <a:t>‹#›</a:t>
            </a:fld>
            <a:endParaRPr lang="en-GB"/>
          </a:p>
        </p:txBody>
      </p:sp>
      <p:sp>
        <p:nvSpPr>
          <p:cNvPr id="11" name="Title 10">
            <a:extLst>
              <a:ext uri="{FF2B5EF4-FFF2-40B4-BE49-F238E27FC236}">
                <a16:creationId xmlns:a16="http://schemas.microsoft.com/office/drawing/2014/main" id="{E9DF24B4-009F-4CF2-8581-D8857804D0BE}"/>
              </a:ext>
            </a:extLst>
          </p:cNvPr>
          <p:cNvSpPr>
            <a:spLocks noGrp="1"/>
          </p:cNvSpPr>
          <p:nvPr>
            <p:ph type="title"/>
          </p:nvPr>
        </p:nvSpPr>
        <p:spPr>
          <a:xfrm>
            <a:off x="1049934" y="1162844"/>
            <a:ext cx="7805489" cy="589756"/>
          </a:xfrm>
        </p:spPr>
        <p:txBody>
          <a:bodyPr/>
          <a:lstStyle/>
          <a:p>
            <a:r>
              <a:rPr lang="en-US" smtClean="0"/>
              <a:t>Click to edit Master title style</a:t>
            </a:r>
            <a:endParaRPr lang="en-GB"/>
          </a:p>
        </p:txBody>
      </p:sp>
      <p:sp>
        <p:nvSpPr>
          <p:cNvPr id="8" name="Content Placeholder 3">
            <a:extLst>
              <a:ext uri="{FF2B5EF4-FFF2-40B4-BE49-F238E27FC236}">
                <a16:creationId xmlns:a16="http://schemas.microsoft.com/office/drawing/2014/main" id="{3B9993D4-541C-49C9-B427-A056FD9A9E6A}"/>
              </a:ext>
            </a:extLst>
          </p:cNvPr>
          <p:cNvSpPr>
            <a:spLocks noGrp="1"/>
          </p:cNvSpPr>
          <p:nvPr>
            <p:ph sz="half" idx="13"/>
          </p:nvPr>
        </p:nvSpPr>
        <p:spPr>
          <a:xfrm>
            <a:off x="6449610" y="1752601"/>
            <a:ext cx="2405813" cy="42664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61841608"/>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9933" y="1162844"/>
            <a:ext cx="7805490" cy="589756"/>
          </a:xfrm>
          <a:prstGeom prst="rect">
            <a:avLst/>
          </a:prstGeom>
        </p:spPr>
        <p:txBody>
          <a:bodyPr vert="horz" lIns="0" tIns="0" rIns="0" bIns="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49933" y="1752601"/>
            <a:ext cx="7805490" cy="4266407"/>
          </a:xfrm>
          <a:prstGeom prst="rect">
            <a:avLst/>
          </a:prstGeom>
        </p:spPr>
        <p:txBody>
          <a:bodyPr vert="horz" lIns="0" tIns="0" rIns="0" bIns="0" rtlCol="0" anchor="t">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52513" y="6507000"/>
            <a:ext cx="742950" cy="230350"/>
          </a:xfrm>
          <a:prstGeom prst="rect">
            <a:avLst/>
          </a:prstGeom>
        </p:spPr>
        <p:txBody>
          <a:bodyPr vert="horz" lIns="0" tIns="0" rIns="0" bIns="0" rtlCol="0" anchor="t">
            <a:noAutofit/>
          </a:bodyPr>
          <a:lstStyle>
            <a:lvl1pPr algn="l">
              <a:defRPr sz="900">
                <a:solidFill>
                  <a:schemeClr val="accent5"/>
                </a:solidFill>
              </a:defRPr>
            </a:lvl1pPr>
          </a:lstStyle>
          <a:p>
            <a:fld id="{1AA88E28-7712-4F03-A424-692D05402A88}" type="datetime1">
              <a:rPr lang="en-GB" smtClean="0"/>
              <a:t>05/12/2019</a:t>
            </a:fld>
            <a:endParaRPr lang="en-GB" dirty="0"/>
          </a:p>
        </p:txBody>
      </p:sp>
      <p:sp>
        <p:nvSpPr>
          <p:cNvPr id="5" name="Footer Placeholder 4"/>
          <p:cNvSpPr>
            <a:spLocks noGrp="1"/>
          </p:cNvSpPr>
          <p:nvPr>
            <p:ph type="ftr" sz="quarter" idx="3"/>
          </p:nvPr>
        </p:nvSpPr>
        <p:spPr>
          <a:xfrm>
            <a:off x="1795462" y="6507000"/>
            <a:ext cx="3157538" cy="230350"/>
          </a:xfrm>
          <a:prstGeom prst="rect">
            <a:avLst/>
          </a:prstGeom>
        </p:spPr>
        <p:txBody>
          <a:bodyPr vert="horz" lIns="0" tIns="0" rIns="0" bIns="0" rtlCol="0" anchor="t">
            <a:noAutofit/>
          </a:bodyPr>
          <a:lstStyle>
            <a:lvl1pPr algn="l">
              <a:defRPr sz="900">
                <a:solidFill>
                  <a:schemeClr val="accent5"/>
                </a:solidFill>
                <a:latin typeface="+mj-lt"/>
              </a:defRPr>
            </a:lvl1pPr>
          </a:lstStyle>
          <a:p>
            <a:r>
              <a:rPr lang="en-GB" dirty="0" smtClean="0"/>
              <a:t>Governors for Schools </a:t>
            </a:r>
            <a:r>
              <a:rPr lang="en-GB" dirty="0" err="1" smtClean="0"/>
              <a:t>Northedge</a:t>
            </a:r>
            <a:r>
              <a:rPr lang="en-GB" dirty="0" smtClean="0"/>
              <a:t> Capital 060218</a:t>
            </a:r>
            <a:endParaRPr lang="en-GB" dirty="0"/>
          </a:p>
        </p:txBody>
      </p:sp>
      <p:sp>
        <p:nvSpPr>
          <p:cNvPr id="6" name="Slide Number Placeholder 5"/>
          <p:cNvSpPr>
            <a:spLocks noGrp="1"/>
          </p:cNvSpPr>
          <p:nvPr>
            <p:ph type="sldNum" sz="quarter" idx="4"/>
          </p:nvPr>
        </p:nvSpPr>
        <p:spPr>
          <a:xfrm>
            <a:off x="185737" y="6507000"/>
            <a:ext cx="536575" cy="230350"/>
          </a:xfrm>
          <a:prstGeom prst="rect">
            <a:avLst/>
          </a:prstGeom>
        </p:spPr>
        <p:txBody>
          <a:bodyPr vert="horz" lIns="0" tIns="0" rIns="0" bIns="0" rtlCol="0" anchor="t">
            <a:noAutofit/>
          </a:bodyPr>
          <a:lstStyle>
            <a:lvl1pPr algn="l">
              <a:defRPr sz="1200">
                <a:solidFill>
                  <a:schemeClr val="accent5"/>
                </a:solidFill>
                <a:latin typeface="+mj-lt"/>
              </a:defRPr>
            </a:lvl1pPr>
          </a:lstStyle>
          <a:p>
            <a:fld id="{F6D32EFA-2FFB-462F-931D-0B4AC98C130E}" type="slidenum">
              <a:rPr lang="en-GB" smtClean="0"/>
              <a:pPr/>
              <a:t>‹#›</a:t>
            </a:fld>
            <a:endParaRPr lang="en-GB"/>
          </a:p>
        </p:txBody>
      </p:sp>
      <p:grpSp>
        <p:nvGrpSpPr>
          <p:cNvPr id="9" name="Group 4">
            <a:extLst>
              <a:ext uri="{FF2B5EF4-FFF2-40B4-BE49-F238E27FC236}">
                <a16:creationId xmlns:a16="http://schemas.microsoft.com/office/drawing/2014/main" id="{884EC2B8-FD2F-477A-9CDD-88F79F33DF19}"/>
              </a:ext>
            </a:extLst>
          </p:cNvPr>
          <p:cNvGrpSpPr>
            <a:grpSpLocks noChangeAspect="1"/>
          </p:cNvGrpSpPr>
          <p:nvPr userDrawn="1"/>
        </p:nvGrpSpPr>
        <p:grpSpPr bwMode="auto">
          <a:xfrm>
            <a:off x="185737" y="331200"/>
            <a:ext cx="712238" cy="219996"/>
            <a:chOff x="973" y="1856"/>
            <a:chExt cx="4403" cy="1105"/>
          </a:xfrm>
          <a:solidFill>
            <a:schemeClr val="accent1"/>
          </a:solidFill>
        </p:grpSpPr>
        <p:sp>
          <p:nvSpPr>
            <p:cNvPr id="15" name="Freeform 9">
              <a:extLst>
                <a:ext uri="{FF2B5EF4-FFF2-40B4-BE49-F238E27FC236}">
                  <a16:creationId xmlns:a16="http://schemas.microsoft.com/office/drawing/2014/main" id="{51CC5BE1-378E-42BB-8C26-CB8D5BD76863}"/>
                </a:ext>
              </a:extLst>
            </p:cNvPr>
            <p:cNvSpPr>
              <a:spLocks/>
            </p:cNvSpPr>
            <p:nvPr userDrawn="1"/>
          </p:nvSpPr>
          <p:spPr bwMode="auto">
            <a:xfrm>
              <a:off x="988" y="2588"/>
              <a:ext cx="172" cy="246"/>
            </a:xfrm>
            <a:custGeom>
              <a:avLst/>
              <a:gdLst>
                <a:gd name="T0" fmla="*/ 0 w 172"/>
                <a:gd name="T1" fmla="*/ 246 h 246"/>
                <a:gd name="T2" fmla="*/ 64 w 172"/>
                <a:gd name="T3" fmla="*/ 246 h 246"/>
                <a:gd name="T4" fmla="*/ 64 w 172"/>
                <a:gd name="T5" fmla="*/ 155 h 246"/>
                <a:gd name="T6" fmla="*/ 163 w 172"/>
                <a:gd name="T7" fmla="*/ 155 h 246"/>
                <a:gd name="T8" fmla="*/ 163 w 172"/>
                <a:gd name="T9" fmla="*/ 93 h 246"/>
                <a:gd name="T10" fmla="*/ 64 w 172"/>
                <a:gd name="T11" fmla="*/ 93 h 246"/>
                <a:gd name="T12" fmla="*/ 64 w 172"/>
                <a:gd name="T13" fmla="*/ 61 h 246"/>
                <a:gd name="T14" fmla="*/ 172 w 172"/>
                <a:gd name="T15" fmla="*/ 61 h 246"/>
                <a:gd name="T16" fmla="*/ 172 w 172"/>
                <a:gd name="T17" fmla="*/ 0 h 246"/>
                <a:gd name="T18" fmla="*/ 0 w 172"/>
                <a:gd name="T19" fmla="*/ 0 h 246"/>
                <a:gd name="T20" fmla="*/ 0 w 172"/>
                <a:gd name="T21"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 h="246">
                  <a:moveTo>
                    <a:pt x="0" y="246"/>
                  </a:moveTo>
                  <a:lnTo>
                    <a:pt x="64" y="246"/>
                  </a:lnTo>
                  <a:lnTo>
                    <a:pt x="64" y="155"/>
                  </a:lnTo>
                  <a:lnTo>
                    <a:pt x="163" y="155"/>
                  </a:lnTo>
                  <a:lnTo>
                    <a:pt x="163" y="93"/>
                  </a:lnTo>
                  <a:lnTo>
                    <a:pt x="64" y="93"/>
                  </a:lnTo>
                  <a:lnTo>
                    <a:pt x="64" y="61"/>
                  </a:lnTo>
                  <a:lnTo>
                    <a:pt x="172" y="61"/>
                  </a:lnTo>
                  <a:lnTo>
                    <a:pt x="172" y="0"/>
                  </a:lnTo>
                  <a:lnTo>
                    <a:pt x="0" y="0"/>
                  </a:lnTo>
                  <a:lnTo>
                    <a:pt x="0" y="246"/>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50"/>
            </a:p>
          </p:txBody>
        </p:sp>
        <p:sp>
          <p:nvSpPr>
            <p:cNvPr id="16" name="Freeform 10">
              <a:extLst>
                <a:ext uri="{FF2B5EF4-FFF2-40B4-BE49-F238E27FC236}">
                  <a16:creationId xmlns:a16="http://schemas.microsoft.com/office/drawing/2014/main" id="{AB081E81-76A6-482A-8459-8B00FBD40863}"/>
                </a:ext>
              </a:extLst>
            </p:cNvPr>
            <p:cNvSpPr>
              <a:spLocks noEditPoints="1"/>
            </p:cNvSpPr>
            <p:nvPr userDrawn="1"/>
          </p:nvSpPr>
          <p:spPr bwMode="auto">
            <a:xfrm>
              <a:off x="1257" y="2583"/>
              <a:ext cx="257" cy="255"/>
            </a:xfrm>
            <a:custGeom>
              <a:avLst/>
              <a:gdLst>
                <a:gd name="T0" fmla="*/ 68 w 136"/>
                <a:gd name="T1" fmla="*/ 0 h 135"/>
                <a:gd name="T2" fmla="*/ 0 w 136"/>
                <a:gd name="T3" fmla="*/ 68 h 135"/>
                <a:gd name="T4" fmla="*/ 68 w 136"/>
                <a:gd name="T5" fmla="*/ 135 h 135"/>
                <a:gd name="T6" fmla="*/ 136 w 136"/>
                <a:gd name="T7" fmla="*/ 68 h 135"/>
                <a:gd name="T8" fmla="*/ 68 w 136"/>
                <a:gd name="T9" fmla="*/ 0 h 135"/>
                <a:gd name="T10" fmla="*/ 68 w 136"/>
                <a:gd name="T11" fmla="*/ 103 h 135"/>
                <a:gd name="T12" fmla="*/ 35 w 136"/>
                <a:gd name="T13" fmla="*/ 68 h 135"/>
                <a:gd name="T14" fmla="*/ 68 w 136"/>
                <a:gd name="T15" fmla="*/ 33 h 135"/>
                <a:gd name="T16" fmla="*/ 102 w 136"/>
                <a:gd name="T17" fmla="*/ 68 h 135"/>
                <a:gd name="T18" fmla="*/ 68 w 136"/>
                <a:gd name="T19" fmla="*/ 10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35">
                  <a:moveTo>
                    <a:pt x="68" y="0"/>
                  </a:moveTo>
                  <a:cubicBezTo>
                    <a:pt x="29" y="0"/>
                    <a:pt x="0" y="29"/>
                    <a:pt x="0" y="68"/>
                  </a:cubicBezTo>
                  <a:cubicBezTo>
                    <a:pt x="0" y="106"/>
                    <a:pt x="29" y="135"/>
                    <a:pt x="68" y="135"/>
                  </a:cubicBezTo>
                  <a:cubicBezTo>
                    <a:pt x="107" y="135"/>
                    <a:pt x="136" y="106"/>
                    <a:pt x="136" y="68"/>
                  </a:cubicBezTo>
                  <a:cubicBezTo>
                    <a:pt x="136" y="29"/>
                    <a:pt x="107" y="0"/>
                    <a:pt x="68" y="0"/>
                  </a:cubicBezTo>
                  <a:moveTo>
                    <a:pt x="68" y="103"/>
                  </a:moveTo>
                  <a:cubicBezTo>
                    <a:pt x="49" y="103"/>
                    <a:pt x="35" y="88"/>
                    <a:pt x="35" y="68"/>
                  </a:cubicBezTo>
                  <a:cubicBezTo>
                    <a:pt x="35" y="48"/>
                    <a:pt x="49" y="33"/>
                    <a:pt x="68" y="33"/>
                  </a:cubicBezTo>
                  <a:cubicBezTo>
                    <a:pt x="88" y="33"/>
                    <a:pt x="102" y="48"/>
                    <a:pt x="102" y="68"/>
                  </a:cubicBezTo>
                  <a:cubicBezTo>
                    <a:pt x="102" y="88"/>
                    <a:pt x="88" y="103"/>
                    <a:pt x="68" y="103"/>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50"/>
            </a:p>
          </p:txBody>
        </p:sp>
        <p:sp>
          <p:nvSpPr>
            <p:cNvPr id="17" name="Freeform 11">
              <a:extLst>
                <a:ext uri="{FF2B5EF4-FFF2-40B4-BE49-F238E27FC236}">
                  <a16:creationId xmlns:a16="http://schemas.microsoft.com/office/drawing/2014/main" id="{7836BB84-B612-49D9-9C00-3ADC47BEFADB}"/>
                </a:ext>
              </a:extLst>
            </p:cNvPr>
            <p:cNvSpPr>
              <a:spLocks noEditPoints="1"/>
            </p:cNvSpPr>
            <p:nvPr userDrawn="1"/>
          </p:nvSpPr>
          <p:spPr bwMode="auto">
            <a:xfrm>
              <a:off x="1612" y="2588"/>
              <a:ext cx="214" cy="246"/>
            </a:xfrm>
            <a:custGeom>
              <a:avLst/>
              <a:gdLst>
                <a:gd name="T0" fmla="*/ 79 w 113"/>
                <a:gd name="T1" fmla="*/ 82 h 130"/>
                <a:gd name="T2" fmla="*/ 104 w 113"/>
                <a:gd name="T3" fmla="*/ 44 h 130"/>
                <a:gd name="T4" fmla="*/ 59 w 113"/>
                <a:gd name="T5" fmla="*/ 0 h 130"/>
                <a:gd name="T6" fmla="*/ 0 w 113"/>
                <a:gd name="T7" fmla="*/ 0 h 130"/>
                <a:gd name="T8" fmla="*/ 0 w 113"/>
                <a:gd name="T9" fmla="*/ 130 h 130"/>
                <a:gd name="T10" fmla="*/ 34 w 113"/>
                <a:gd name="T11" fmla="*/ 130 h 130"/>
                <a:gd name="T12" fmla="*/ 34 w 113"/>
                <a:gd name="T13" fmla="*/ 86 h 130"/>
                <a:gd name="T14" fmla="*/ 42 w 113"/>
                <a:gd name="T15" fmla="*/ 86 h 130"/>
                <a:gd name="T16" fmla="*/ 71 w 113"/>
                <a:gd name="T17" fmla="*/ 130 h 130"/>
                <a:gd name="T18" fmla="*/ 113 w 113"/>
                <a:gd name="T19" fmla="*/ 130 h 130"/>
                <a:gd name="T20" fmla="*/ 79 w 113"/>
                <a:gd name="T21" fmla="*/ 82 h 130"/>
                <a:gd name="T22" fmla="*/ 34 w 113"/>
                <a:gd name="T23" fmla="*/ 33 h 130"/>
                <a:gd name="T24" fmla="*/ 55 w 113"/>
                <a:gd name="T25" fmla="*/ 33 h 130"/>
                <a:gd name="T26" fmla="*/ 69 w 113"/>
                <a:gd name="T27" fmla="*/ 44 h 130"/>
                <a:gd name="T28" fmla="*/ 55 w 113"/>
                <a:gd name="T29" fmla="*/ 56 h 130"/>
                <a:gd name="T30" fmla="*/ 34 w 113"/>
                <a:gd name="T31" fmla="*/ 56 h 130"/>
                <a:gd name="T32" fmla="*/ 34 w 113"/>
                <a:gd name="T33" fmla="*/ 3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30">
                  <a:moveTo>
                    <a:pt x="79" y="82"/>
                  </a:moveTo>
                  <a:cubicBezTo>
                    <a:pt x="95" y="76"/>
                    <a:pt x="104" y="63"/>
                    <a:pt x="104" y="44"/>
                  </a:cubicBezTo>
                  <a:cubicBezTo>
                    <a:pt x="104" y="17"/>
                    <a:pt x="86" y="0"/>
                    <a:pt x="59" y="0"/>
                  </a:cubicBezTo>
                  <a:cubicBezTo>
                    <a:pt x="0" y="0"/>
                    <a:pt x="0" y="0"/>
                    <a:pt x="0" y="0"/>
                  </a:cubicBezTo>
                  <a:cubicBezTo>
                    <a:pt x="0" y="130"/>
                    <a:pt x="0" y="130"/>
                    <a:pt x="0" y="130"/>
                  </a:cubicBezTo>
                  <a:cubicBezTo>
                    <a:pt x="34" y="130"/>
                    <a:pt x="34" y="130"/>
                    <a:pt x="34" y="130"/>
                  </a:cubicBezTo>
                  <a:cubicBezTo>
                    <a:pt x="34" y="86"/>
                    <a:pt x="34" y="86"/>
                    <a:pt x="34" y="86"/>
                  </a:cubicBezTo>
                  <a:cubicBezTo>
                    <a:pt x="42" y="86"/>
                    <a:pt x="42" y="86"/>
                    <a:pt x="42" y="86"/>
                  </a:cubicBezTo>
                  <a:cubicBezTo>
                    <a:pt x="71" y="130"/>
                    <a:pt x="71" y="130"/>
                    <a:pt x="71" y="130"/>
                  </a:cubicBezTo>
                  <a:cubicBezTo>
                    <a:pt x="113" y="130"/>
                    <a:pt x="113" y="130"/>
                    <a:pt x="113" y="130"/>
                  </a:cubicBezTo>
                  <a:lnTo>
                    <a:pt x="79" y="82"/>
                  </a:lnTo>
                  <a:close/>
                  <a:moveTo>
                    <a:pt x="34" y="33"/>
                  </a:moveTo>
                  <a:cubicBezTo>
                    <a:pt x="55" y="33"/>
                    <a:pt x="55" y="33"/>
                    <a:pt x="55" y="33"/>
                  </a:cubicBezTo>
                  <a:cubicBezTo>
                    <a:pt x="65" y="33"/>
                    <a:pt x="69" y="36"/>
                    <a:pt x="69" y="44"/>
                  </a:cubicBezTo>
                  <a:cubicBezTo>
                    <a:pt x="69" y="52"/>
                    <a:pt x="65" y="56"/>
                    <a:pt x="55" y="56"/>
                  </a:cubicBezTo>
                  <a:cubicBezTo>
                    <a:pt x="34" y="56"/>
                    <a:pt x="34" y="56"/>
                    <a:pt x="34" y="56"/>
                  </a:cubicBezTo>
                  <a:lnTo>
                    <a:pt x="34" y="33"/>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50"/>
            </a:p>
          </p:txBody>
        </p:sp>
        <p:sp>
          <p:nvSpPr>
            <p:cNvPr id="18" name="Freeform 12">
              <a:extLst>
                <a:ext uri="{FF2B5EF4-FFF2-40B4-BE49-F238E27FC236}">
                  <a16:creationId xmlns:a16="http://schemas.microsoft.com/office/drawing/2014/main" id="{0245E903-A352-47FC-A492-0F3031D186FC}"/>
                </a:ext>
              </a:extLst>
            </p:cNvPr>
            <p:cNvSpPr>
              <a:spLocks noEditPoints="1"/>
            </p:cNvSpPr>
            <p:nvPr userDrawn="1"/>
          </p:nvSpPr>
          <p:spPr bwMode="auto">
            <a:xfrm>
              <a:off x="973" y="1856"/>
              <a:ext cx="4403" cy="501"/>
            </a:xfrm>
            <a:custGeom>
              <a:avLst/>
              <a:gdLst>
                <a:gd name="T0" fmla="*/ 2230 w 2329"/>
                <a:gd name="T1" fmla="*/ 265 h 265"/>
                <a:gd name="T2" fmla="*/ 2180 w 2329"/>
                <a:gd name="T3" fmla="*/ 176 h 265"/>
                <a:gd name="T4" fmla="*/ 2267 w 2329"/>
                <a:gd name="T5" fmla="*/ 186 h 265"/>
                <a:gd name="T6" fmla="*/ 2124 w 2329"/>
                <a:gd name="T7" fmla="*/ 83 h 265"/>
                <a:gd name="T8" fmla="*/ 2327 w 2329"/>
                <a:gd name="T9" fmla="*/ 85 h 265"/>
                <a:gd name="T10" fmla="*/ 2223 w 2329"/>
                <a:gd name="T11" fmla="*/ 58 h 265"/>
                <a:gd name="T12" fmla="*/ 2223 w 2329"/>
                <a:gd name="T13" fmla="*/ 99 h 265"/>
                <a:gd name="T14" fmla="*/ 1848 w 2329"/>
                <a:gd name="T15" fmla="*/ 133 h 265"/>
                <a:gd name="T16" fmla="*/ 1580 w 2329"/>
                <a:gd name="T17" fmla="*/ 133 h 265"/>
                <a:gd name="T18" fmla="*/ 1848 w 2329"/>
                <a:gd name="T19" fmla="*/ 133 h 265"/>
                <a:gd name="T20" fmla="*/ 1714 w 2329"/>
                <a:gd name="T21" fmla="*/ 59 h 265"/>
                <a:gd name="T22" fmla="*/ 1714 w 2329"/>
                <a:gd name="T23" fmla="*/ 206 h 265"/>
                <a:gd name="T24" fmla="*/ 1970 w 2329"/>
                <a:gd name="T25" fmla="*/ 172 h 265"/>
                <a:gd name="T26" fmla="*/ 1951 w 2329"/>
                <a:gd name="T27" fmla="*/ 261 h 265"/>
                <a:gd name="T28" fmla="*/ 1888 w 2329"/>
                <a:gd name="T29" fmla="*/ 4 h 265"/>
                <a:gd name="T30" fmla="*/ 2090 w 2329"/>
                <a:gd name="T31" fmla="*/ 90 h 265"/>
                <a:gd name="T32" fmla="*/ 2107 w 2329"/>
                <a:gd name="T33" fmla="*/ 261 h 265"/>
                <a:gd name="T34" fmla="*/ 1970 w 2329"/>
                <a:gd name="T35" fmla="*/ 172 h 265"/>
                <a:gd name="T36" fmla="*/ 1951 w 2329"/>
                <a:gd name="T37" fmla="*/ 64 h 265"/>
                <a:gd name="T38" fmla="*/ 1996 w 2329"/>
                <a:gd name="T39" fmla="*/ 117 h 265"/>
                <a:gd name="T40" fmla="*/ 1996 w 2329"/>
                <a:gd name="T41" fmla="*/ 64 h 265"/>
                <a:gd name="T42" fmla="*/ 432 w 2329"/>
                <a:gd name="T43" fmla="*/ 265 h 265"/>
                <a:gd name="T44" fmla="*/ 432 w 2329"/>
                <a:gd name="T45" fmla="*/ 0 h 265"/>
                <a:gd name="T46" fmla="*/ 361 w 2329"/>
                <a:gd name="T47" fmla="*/ 133 h 265"/>
                <a:gd name="T48" fmla="*/ 503 w 2329"/>
                <a:gd name="T49" fmla="*/ 133 h 265"/>
                <a:gd name="T50" fmla="*/ 361 w 2329"/>
                <a:gd name="T51" fmla="*/ 133 h 265"/>
                <a:gd name="T52" fmla="*/ 1542 w 2329"/>
                <a:gd name="T53" fmla="*/ 261 h 265"/>
                <a:gd name="T54" fmla="*/ 1375 w 2329"/>
                <a:gd name="T55" fmla="*/ 99 h 265"/>
                <a:gd name="T56" fmla="*/ 1380 w 2329"/>
                <a:gd name="T57" fmla="*/ 261 h 265"/>
                <a:gd name="T58" fmla="*/ 1318 w 2329"/>
                <a:gd name="T59" fmla="*/ 4 h 265"/>
                <a:gd name="T60" fmla="*/ 1485 w 2329"/>
                <a:gd name="T61" fmla="*/ 166 h 265"/>
                <a:gd name="T62" fmla="*/ 1480 w 2329"/>
                <a:gd name="T63" fmla="*/ 4 h 265"/>
                <a:gd name="T64" fmla="*/ 1149 w 2329"/>
                <a:gd name="T65" fmla="*/ 172 h 265"/>
                <a:gd name="T66" fmla="*/ 1130 w 2329"/>
                <a:gd name="T67" fmla="*/ 261 h 265"/>
                <a:gd name="T68" fmla="*/ 1067 w 2329"/>
                <a:gd name="T69" fmla="*/ 4 h 265"/>
                <a:gd name="T70" fmla="*/ 1269 w 2329"/>
                <a:gd name="T71" fmla="*/ 90 h 265"/>
                <a:gd name="T72" fmla="*/ 1286 w 2329"/>
                <a:gd name="T73" fmla="*/ 261 h 265"/>
                <a:gd name="T74" fmla="*/ 1149 w 2329"/>
                <a:gd name="T75" fmla="*/ 172 h 265"/>
                <a:gd name="T76" fmla="*/ 1130 w 2329"/>
                <a:gd name="T77" fmla="*/ 64 h 265"/>
                <a:gd name="T78" fmla="*/ 1175 w 2329"/>
                <a:gd name="T79" fmla="*/ 117 h 265"/>
                <a:gd name="T80" fmla="*/ 1175 w 2329"/>
                <a:gd name="T81" fmla="*/ 64 h 265"/>
                <a:gd name="T82" fmla="*/ 911 w 2329"/>
                <a:gd name="T83" fmla="*/ 102 h 265"/>
                <a:gd name="T84" fmla="*/ 1015 w 2329"/>
                <a:gd name="T85" fmla="*/ 161 h 265"/>
                <a:gd name="T86" fmla="*/ 911 w 2329"/>
                <a:gd name="T87" fmla="*/ 201 h 265"/>
                <a:gd name="T88" fmla="*/ 1026 w 2329"/>
                <a:gd name="T89" fmla="*/ 261 h 265"/>
                <a:gd name="T90" fmla="*/ 849 w 2329"/>
                <a:gd name="T91" fmla="*/ 4 h 265"/>
                <a:gd name="T92" fmla="*/ 1026 w 2329"/>
                <a:gd name="T93" fmla="*/ 64 h 265"/>
                <a:gd name="T94" fmla="*/ 815 w 2329"/>
                <a:gd name="T95" fmla="*/ 4 h 265"/>
                <a:gd name="T96" fmla="*/ 655 w 2329"/>
                <a:gd name="T97" fmla="*/ 261 h 265"/>
                <a:gd name="T98" fmla="*/ 641 w 2329"/>
                <a:gd name="T99" fmla="*/ 4 h 265"/>
                <a:gd name="T100" fmla="*/ 749 w 2329"/>
                <a:gd name="T101" fmla="*/ 4 h 265"/>
                <a:gd name="T102" fmla="*/ 260 w 2329"/>
                <a:gd name="T103" fmla="*/ 119 h 265"/>
                <a:gd name="T104" fmla="*/ 207 w 2329"/>
                <a:gd name="T105" fmla="*/ 261 h 265"/>
                <a:gd name="T106" fmla="*/ 127 w 2329"/>
                <a:gd name="T107" fmla="*/ 265 h 265"/>
                <a:gd name="T108" fmla="*/ 133 w 2329"/>
                <a:gd name="T109" fmla="*/ 0 h 265"/>
                <a:gd name="T110" fmla="*/ 191 w 2329"/>
                <a:gd name="T111" fmla="*/ 92 h 265"/>
                <a:gd name="T112" fmla="*/ 63 w 2329"/>
                <a:gd name="T113" fmla="*/ 134 h 265"/>
                <a:gd name="T114" fmla="*/ 194 w 2329"/>
                <a:gd name="T115" fmla="*/ 171 h 265"/>
                <a:gd name="T116" fmla="*/ 118 w 2329"/>
                <a:gd name="T117" fmla="*/ 11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29" h="265">
                  <a:moveTo>
                    <a:pt x="2329" y="183"/>
                  </a:moveTo>
                  <a:cubicBezTo>
                    <a:pt x="2329" y="246"/>
                    <a:pt x="2271" y="265"/>
                    <a:pt x="2230" y="265"/>
                  </a:cubicBezTo>
                  <a:cubicBezTo>
                    <a:pt x="2152" y="265"/>
                    <a:pt x="2122" y="220"/>
                    <a:pt x="2117" y="176"/>
                  </a:cubicBezTo>
                  <a:cubicBezTo>
                    <a:pt x="2180" y="176"/>
                    <a:pt x="2180" y="176"/>
                    <a:pt x="2180" y="176"/>
                  </a:cubicBezTo>
                  <a:cubicBezTo>
                    <a:pt x="2186" y="197"/>
                    <a:pt x="2197" y="207"/>
                    <a:pt x="2230" y="207"/>
                  </a:cubicBezTo>
                  <a:cubicBezTo>
                    <a:pt x="2255" y="207"/>
                    <a:pt x="2267" y="199"/>
                    <a:pt x="2267" y="186"/>
                  </a:cubicBezTo>
                  <a:cubicBezTo>
                    <a:pt x="2267" y="171"/>
                    <a:pt x="2251" y="170"/>
                    <a:pt x="2208" y="160"/>
                  </a:cubicBezTo>
                  <a:cubicBezTo>
                    <a:pt x="2167" y="152"/>
                    <a:pt x="2124" y="136"/>
                    <a:pt x="2124" y="83"/>
                  </a:cubicBezTo>
                  <a:cubicBezTo>
                    <a:pt x="2124" y="27"/>
                    <a:pt x="2174" y="0"/>
                    <a:pt x="2223" y="0"/>
                  </a:cubicBezTo>
                  <a:cubicBezTo>
                    <a:pt x="2295" y="0"/>
                    <a:pt x="2323" y="40"/>
                    <a:pt x="2327" y="85"/>
                  </a:cubicBezTo>
                  <a:cubicBezTo>
                    <a:pt x="2264" y="85"/>
                    <a:pt x="2264" y="85"/>
                    <a:pt x="2264" y="85"/>
                  </a:cubicBezTo>
                  <a:cubicBezTo>
                    <a:pt x="2260" y="70"/>
                    <a:pt x="2252" y="58"/>
                    <a:pt x="2223" y="58"/>
                  </a:cubicBezTo>
                  <a:cubicBezTo>
                    <a:pt x="2195" y="58"/>
                    <a:pt x="2186" y="69"/>
                    <a:pt x="2186" y="80"/>
                  </a:cubicBezTo>
                  <a:cubicBezTo>
                    <a:pt x="2186" y="92"/>
                    <a:pt x="2198" y="94"/>
                    <a:pt x="2223" y="99"/>
                  </a:cubicBezTo>
                  <a:cubicBezTo>
                    <a:pt x="2295" y="115"/>
                    <a:pt x="2329" y="131"/>
                    <a:pt x="2329" y="183"/>
                  </a:cubicBezTo>
                  <a:moveTo>
                    <a:pt x="1848" y="133"/>
                  </a:moveTo>
                  <a:cubicBezTo>
                    <a:pt x="1848" y="57"/>
                    <a:pt x="1790" y="0"/>
                    <a:pt x="1714" y="0"/>
                  </a:cubicBezTo>
                  <a:cubicBezTo>
                    <a:pt x="1638" y="0"/>
                    <a:pt x="1580" y="57"/>
                    <a:pt x="1580" y="133"/>
                  </a:cubicBezTo>
                  <a:cubicBezTo>
                    <a:pt x="1580" y="208"/>
                    <a:pt x="1638" y="265"/>
                    <a:pt x="1714" y="265"/>
                  </a:cubicBezTo>
                  <a:cubicBezTo>
                    <a:pt x="1790" y="265"/>
                    <a:pt x="1848" y="208"/>
                    <a:pt x="1848" y="133"/>
                  </a:cubicBezTo>
                  <a:moveTo>
                    <a:pt x="1643" y="133"/>
                  </a:moveTo>
                  <a:cubicBezTo>
                    <a:pt x="1643" y="90"/>
                    <a:pt x="1673" y="59"/>
                    <a:pt x="1714" y="59"/>
                  </a:cubicBezTo>
                  <a:cubicBezTo>
                    <a:pt x="1755" y="59"/>
                    <a:pt x="1785" y="90"/>
                    <a:pt x="1785" y="133"/>
                  </a:cubicBezTo>
                  <a:cubicBezTo>
                    <a:pt x="1785" y="175"/>
                    <a:pt x="1755" y="206"/>
                    <a:pt x="1714" y="206"/>
                  </a:cubicBezTo>
                  <a:cubicBezTo>
                    <a:pt x="1673" y="206"/>
                    <a:pt x="1643" y="175"/>
                    <a:pt x="1643" y="133"/>
                  </a:cubicBezTo>
                  <a:moveTo>
                    <a:pt x="1970" y="172"/>
                  </a:moveTo>
                  <a:cubicBezTo>
                    <a:pt x="1951" y="172"/>
                    <a:pt x="1951" y="172"/>
                    <a:pt x="1951" y="172"/>
                  </a:cubicBezTo>
                  <a:cubicBezTo>
                    <a:pt x="1951" y="261"/>
                    <a:pt x="1951" y="261"/>
                    <a:pt x="1951" y="261"/>
                  </a:cubicBezTo>
                  <a:cubicBezTo>
                    <a:pt x="1888" y="261"/>
                    <a:pt x="1888" y="261"/>
                    <a:pt x="1888" y="261"/>
                  </a:cubicBezTo>
                  <a:cubicBezTo>
                    <a:pt x="1888" y="4"/>
                    <a:pt x="1888" y="4"/>
                    <a:pt x="1888" y="4"/>
                  </a:cubicBezTo>
                  <a:cubicBezTo>
                    <a:pt x="2003" y="4"/>
                    <a:pt x="2003" y="4"/>
                    <a:pt x="2003" y="4"/>
                  </a:cubicBezTo>
                  <a:cubicBezTo>
                    <a:pt x="2057" y="4"/>
                    <a:pt x="2090" y="37"/>
                    <a:pt x="2090" y="90"/>
                  </a:cubicBezTo>
                  <a:cubicBezTo>
                    <a:pt x="2090" y="131"/>
                    <a:pt x="2071" y="156"/>
                    <a:pt x="2039" y="166"/>
                  </a:cubicBezTo>
                  <a:cubicBezTo>
                    <a:pt x="2107" y="261"/>
                    <a:pt x="2107" y="261"/>
                    <a:pt x="2107" y="261"/>
                  </a:cubicBezTo>
                  <a:cubicBezTo>
                    <a:pt x="2030" y="261"/>
                    <a:pt x="2030" y="261"/>
                    <a:pt x="2030" y="261"/>
                  </a:cubicBezTo>
                  <a:lnTo>
                    <a:pt x="1970" y="172"/>
                  </a:lnTo>
                  <a:close/>
                  <a:moveTo>
                    <a:pt x="1996" y="64"/>
                  </a:moveTo>
                  <a:cubicBezTo>
                    <a:pt x="1951" y="64"/>
                    <a:pt x="1951" y="64"/>
                    <a:pt x="1951" y="64"/>
                  </a:cubicBezTo>
                  <a:cubicBezTo>
                    <a:pt x="1951" y="117"/>
                    <a:pt x="1951" y="117"/>
                    <a:pt x="1951" y="117"/>
                  </a:cubicBezTo>
                  <a:cubicBezTo>
                    <a:pt x="1996" y="117"/>
                    <a:pt x="1996" y="117"/>
                    <a:pt x="1996" y="117"/>
                  </a:cubicBezTo>
                  <a:cubicBezTo>
                    <a:pt x="2017" y="117"/>
                    <a:pt x="2027" y="108"/>
                    <a:pt x="2027" y="91"/>
                  </a:cubicBezTo>
                  <a:cubicBezTo>
                    <a:pt x="2027" y="73"/>
                    <a:pt x="2016" y="64"/>
                    <a:pt x="1996" y="64"/>
                  </a:cubicBezTo>
                  <a:moveTo>
                    <a:pt x="566" y="133"/>
                  </a:moveTo>
                  <a:cubicBezTo>
                    <a:pt x="566" y="208"/>
                    <a:pt x="508" y="265"/>
                    <a:pt x="432" y="265"/>
                  </a:cubicBezTo>
                  <a:cubicBezTo>
                    <a:pt x="357" y="265"/>
                    <a:pt x="298" y="208"/>
                    <a:pt x="298" y="133"/>
                  </a:cubicBezTo>
                  <a:cubicBezTo>
                    <a:pt x="298" y="57"/>
                    <a:pt x="357" y="0"/>
                    <a:pt x="432" y="0"/>
                  </a:cubicBezTo>
                  <a:cubicBezTo>
                    <a:pt x="508" y="0"/>
                    <a:pt x="566" y="57"/>
                    <a:pt x="566" y="133"/>
                  </a:cubicBezTo>
                  <a:moveTo>
                    <a:pt x="361" y="133"/>
                  </a:moveTo>
                  <a:cubicBezTo>
                    <a:pt x="361" y="175"/>
                    <a:pt x="391" y="206"/>
                    <a:pt x="432" y="206"/>
                  </a:cubicBezTo>
                  <a:cubicBezTo>
                    <a:pt x="473" y="206"/>
                    <a:pt x="503" y="175"/>
                    <a:pt x="503" y="133"/>
                  </a:cubicBezTo>
                  <a:cubicBezTo>
                    <a:pt x="503" y="90"/>
                    <a:pt x="473" y="59"/>
                    <a:pt x="432" y="59"/>
                  </a:cubicBezTo>
                  <a:cubicBezTo>
                    <a:pt x="391" y="59"/>
                    <a:pt x="361" y="90"/>
                    <a:pt x="361" y="133"/>
                  </a:cubicBezTo>
                  <a:moveTo>
                    <a:pt x="1542" y="4"/>
                  </a:moveTo>
                  <a:cubicBezTo>
                    <a:pt x="1542" y="261"/>
                    <a:pt x="1542" y="261"/>
                    <a:pt x="1542" y="261"/>
                  </a:cubicBezTo>
                  <a:cubicBezTo>
                    <a:pt x="1472" y="261"/>
                    <a:pt x="1472" y="261"/>
                    <a:pt x="1472" y="261"/>
                  </a:cubicBezTo>
                  <a:cubicBezTo>
                    <a:pt x="1375" y="99"/>
                    <a:pt x="1375" y="99"/>
                    <a:pt x="1375" y="99"/>
                  </a:cubicBezTo>
                  <a:cubicBezTo>
                    <a:pt x="1380" y="153"/>
                    <a:pt x="1380" y="153"/>
                    <a:pt x="1380" y="153"/>
                  </a:cubicBezTo>
                  <a:cubicBezTo>
                    <a:pt x="1380" y="261"/>
                    <a:pt x="1380" y="261"/>
                    <a:pt x="1380" y="261"/>
                  </a:cubicBezTo>
                  <a:cubicBezTo>
                    <a:pt x="1318" y="261"/>
                    <a:pt x="1318" y="261"/>
                    <a:pt x="1318" y="261"/>
                  </a:cubicBezTo>
                  <a:cubicBezTo>
                    <a:pt x="1318" y="4"/>
                    <a:pt x="1318" y="4"/>
                    <a:pt x="1318" y="4"/>
                  </a:cubicBezTo>
                  <a:cubicBezTo>
                    <a:pt x="1389" y="4"/>
                    <a:pt x="1389" y="4"/>
                    <a:pt x="1389" y="4"/>
                  </a:cubicBezTo>
                  <a:cubicBezTo>
                    <a:pt x="1485" y="166"/>
                    <a:pt x="1485" y="166"/>
                    <a:pt x="1485" y="166"/>
                  </a:cubicBezTo>
                  <a:cubicBezTo>
                    <a:pt x="1480" y="112"/>
                    <a:pt x="1480" y="112"/>
                    <a:pt x="1480" y="112"/>
                  </a:cubicBezTo>
                  <a:cubicBezTo>
                    <a:pt x="1480" y="4"/>
                    <a:pt x="1480" y="4"/>
                    <a:pt x="1480" y="4"/>
                  </a:cubicBezTo>
                  <a:lnTo>
                    <a:pt x="1542" y="4"/>
                  </a:lnTo>
                  <a:close/>
                  <a:moveTo>
                    <a:pt x="1149" y="172"/>
                  </a:moveTo>
                  <a:cubicBezTo>
                    <a:pt x="1130" y="172"/>
                    <a:pt x="1130" y="172"/>
                    <a:pt x="1130" y="172"/>
                  </a:cubicBezTo>
                  <a:cubicBezTo>
                    <a:pt x="1130" y="261"/>
                    <a:pt x="1130" y="261"/>
                    <a:pt x="1130" y="261"/>
                  </a:cubicBezTo>
                  <a:cubicBezTo>
                    <a:pt x="1067" y="261"/>
                    <a:pt x="1067" y="261"/>
                    <a:pt x="1067" y="261"/>
                  </a:cubicBezTo>
                  <a:cubicBezTo>
                    <a:pt x="1067" y="4"/>
                    <a:pt x="1067" y="4"/>
                    <a:pt x="1067" y="4"/>
                  </a:cubicBezTo>
                  <a:cubicBezTo>
                    <a:pt x="1182" y="4"/>
                    <a:pt x="1182" y="4"/>
                    <a:pt x="1182" y="4"/>
                  </a:cubicBezTo>
                  <a:cubicBezTo>
                    <a:pt x="1236" y="4"/>
                    <a:pt x="1269" y="37"/>
                    <a:pt x="1269" y="90"/>
                  </a:cubicBezTo>
                  <a:cubicBezTo>
                    <a:pt x="1269" y="131"/>
                    <a:pt x="1250" y="156"/>
                    <a:pt x="1218" y="166"/>
                  </a:cubicBezTo>
                  <a:cubicBezTo>
                    <a:pt x="1286" y="261"/>
                    <a:pt x="1286" y="261"/>
                    <a:pt x="1286" y="261"/>
                  </a:cubicBezTo>
                  <a:cubicBezTo>
                    <a:pt x="1209" y="261"/>
                    <a:pt x="1209" y="261"/>
                    <a:pt x="1209" y="261"/>
                  </a:cubicBezTo>
                  <a:lnTo>
                    <a:pt x="1149" y="172"/>
                  </a:lnTo>
                  <a:close/>
                  <a:moveTo>
                    <a:pt x="1175" y="64"/>
                  </a:moveTo>
                  <a:cubicBezTo>
                    <a:pt x="1130" y="64"/>
                    <a:pt x="1130" y="64"/>
                    <a:pt x="1130" y="64"/>
                  </a:cubicBezTo>
                  <a:cubicBezTo>
                    <a:pt x="1130" y="117"/>
                    <a:pt x="1130" y="117"/>
                    <a:pt x="1130" y="117"/>
                  </a:cubicBezTo>
                  <a:cubicBezTo>
                    <a:pt x="1175" y="117"/>
                    <a:pt x="1175" y="117"/>
                    <a:pt x="1175" y="117"/>
                  </a:cubicBezTo>
                  <a:cubicBezTo>
                    <a:pt x="1196" y="117"/>
                    <a:pt x="1206" y="108"/>
                    <a:pt x="1206" y="91"/>
                  </a:cubicBezTo>
                  <a:cubicBezTo>
                    <a:pt x="1206" y="73"/>
                    <a:pt x="1195" y="64"/>
                    <a:pt x="1175" y="64"/>
                  </a:cubicBezTo>
                  <a:moveTo>
                    <a:pt x="911" y="64"/>
                  </a:moveTo>
                  <a:cubicBezTo>
                    <a:pt x="911" y="102"/>
                    <a:pt x="911" y="102"/>
                    <a:pt x="911" y="102"/>
                  </a:cubicBezTo>
                  <a:cubicBezTo>
                    <a:pt x="1015" y="102"/>
                    <a:pt x="1015" y="102"/>
                    <a:pt x="1015" y="102"/>
                  </a:cubicBezTo>
                  <a:cubicBezTo>
                    <a:pt x="1015" y="161"/>
                    <a:pt x="1015" y="161"/>
                    <a:pt x="1015" y="161"/>
                  </a:cubicBezTo>
                  <a:cubicBezTo>
                    <a:pt x="911" y="161"/>
                    <a:pt x="911" y="161"/>
                    <a:pt x="911" y="161"/>
                  </a:cubicBezTo>
                  <a:cubicBezTo>
                    <a:pt x="911" y="201"/>
                    <a:pt x="911" y="201"/>
                    <a:pt x="911" y="201"/>
                  </a:cubicBezTo>
                  <a:cubicBezTo>
                    <a:pt x="1026" y="201"/>
                    <a:pt x="1026" y="201"/>
                    <a:pt x="1026" y="201"/>
                  </a:cubicBezTo>
                  <a:cubicBezTo>
                    <a:pt x="1026" y="261"/>
                    <a:pt x="1026" y="261"/>
                    <a:pt x="1026" y="261"/>
                  </a:cubicBezTo>
                  <a:cubicBezTo>
                    <a:pt x="849" y="261"/>
                    <a:pt x="849" y="261"/>
                    <a:pt x="849" y="261"/>
                  </a:cubicBezTo>
                  <a:cubicBezTo>
                    <a:pt x="849" y="4"/>
                    <a:pt x="849" y="4"/>
                    <a:pt x="849" y="4"/>
                  </a:cubicBezTo>
                  <a:cubicBezTo>
                    <a:pt x="1026" y="4"/>
                    <a:pt x="1026" y="4"/>
                    <a:pt x="1026" y="4"/>
                  </a:cubicBezTo>
                  <a:cubicBezTo>
                    <a:pt x="1026" y="64"/>
                    <a:pt x="1026" y="64"/>
                    <a:pt x="1026" y="64"/>
                  </a:cubicBezTo>
                  <a:lnTo>
                    <a:pt x="911" y="64"/>
                  </a:lnTo>
                  <a:close/>
                  <a:moveTo>
                    <a:pt x="815" y="4"/>
                  </a:moveTo>
                  <a:cubicBezTo>
                    <a:pt x="734" y="261"/>
                    <a:pt x="734" y="261"/>
                    <a:pt x="734" y="261"/>
                  </a:cubicBezTo>
                  <a:cubicBezTo>
                    <a:pt x="655" y="261"/>
                    <a:pt x="655" y="261"/>
                    <a:pt x="655" y="261"/>
                  </a:cubicBezTo>
                  <a:cubicBezTo>
                    <a:pt x="575" y="4"/>
                    <a:pt x="575" y="4"/>
                    <a:pt x="575" y="4"/>
                  </a:cubicBezTo>
                  <a:cubicBezTo>
                    <a:pt x="641" y="4"/>
                    <a:pt x="641" y="4"/>
                    <a:pt x="641" y="4"/>
                  </a:cubicBezTo>
                  <a:cubicBezTo>
                    <a:pt x="695" y="185"/>
                    <a:pt x="695" y="185"/>
                    <a:pt x="695" y="185"/>
                  </a:cubicBezTo>
                  <a:cubicBezTo>
                    <a:pt x="749" y="4"/>
                    <a:pt x="749" y="4"/>
                    <a:pt x="749" y="4"/>
                  </a:cubicBezTo>
                  <a:lnTo>
                    <a:pt x="815" y="4"/>
                  </a:lnTo>
                  <a:close/>
                  <a:moveTo>
                    <a:pt x="260" y="119"/>
                  </a:moveTo>
                  <a:cubicBezTo>
                    <a:pt x="260" y="261"/>
                    <a:pt x="260" y="261"/>
                    <a:pt x="260" y="261"/>
                  </a:cubicBezTo>
                  <a:cubicBezTo>
                    <a:pt x="207" y="261"/>
                    <a:pt x="207" y="261"/>
                    <a:pt x="207" y="261"/>
                  </a:cubicBezTo>
                  <a:cubicBezTo>
                    <a:pt x="207" y="225"/>
                    <a:pt x="207" y="225"/>
                    <a:pt x="207" y="225"/>
                  </a:cubicBezTo>
                  <a:cubicBezTo>
                    <a:pt x="196" y="248"/>
                    <a:pt x="167" y="265"/>
                    <a:pt x="127" y="265"/>
                  </a:cubicBezTo>
                  <a:cubicBezTo>
                    <a:pt x="56" y="265"/>
                    <a:pt x="0" y="210"/>
                    <a:pt x="0" y="133"/>
                  </a:cubicBezTo>
                  <a:cubicBezTo>
                    <a:pt x="0" y="56"/>
                    <a:pt x="56" y="0"/>
                    <a:pt x="133" y="0"/>
                  </a:cubicBezTo>
                  <a:cubicBezTo>
                    <a:pt x="196" y="0"/>
                    <a:pt x="244" y="38"/>
                    <a:pt x="258" y="92"/>
                  </a:cubicBezTo>
                  <a:cubicBezTo>
                    <a:pt x="191" y="92"/>
                    <a:pt x="191" y="92"/>
                    <a:pt x="191" y="92"/>
                  </a:cubicBezTo>
                  <a:cubicBezTo>
                    <a:pt x="181" y="71"/>
                    <a:pt x="160" y="59"/>
                    <a:pt x="133" y="59"/>
                  </a:cubicBezTo>
                  <a:cubicBezTo>
                    <a:pt x="90" y="59"/>
                    <a:pt x="63" y="89"/>
                    <a:pt x="63" y="134"/>
                  </a:cubicBezTo>
                  <a:cubicBezTo>
                    <a:pt x="63" y="175"/>
                    <a:pt x="86" y="208"/>
                    <a:pt x="131" y="208"/>
                  </a:cubicBezTo>
                  <a:cubicBezTo>
                    <a:pt x="160" y="208"/>
                    <a:pt x="184" y="196"/>
                    <a:pt x="194" y="171"/>
                  </a:cubicBezTo>
                  <a:cubicBezTo>
                    <a:pt x="118" y="171"/>
                    <a:pt x="118" y="171"/>
                    <a:pt x="118" y="171"/>
                  </a:cubicBezTo>
                  <a:cubicBezTo>
                    <a:pt x="118" y="119"/>
                    <a:pt x="118" y="119"/>
                    <a:pt x="118" y="119"/>
                  </a:cubicBezTo>
                  <a:lnTo>
                    <a:pt x="260"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50"/>
            </a:p>
          </p:txBody>
        </p:sp>
        <p:sp>
          <p:nvSpPr>
            <p:cNvPr id="19" name="Freeform 13">
              <a:extLst>
                <a:ext uri="{FF2B5EF4-FFF2-40B4-BE49-F238E27FC236}">
                  <a16:creationId xmlns:a16="http://schemas.microsoft.com/office/drawing/2014/main" id="{9446E2F0-1A01-4116-AE1E-601C7268A580}"/>
                </a:ext>
              </a:extLst>
            </p:cNvPr>
            <p:cNvSpPr>
              <a:spLocks noEditPoints="1"/>
            </p:cNvSpPr>
            <p:nvPr userDrawn="1"/>
          </p:nvSpPr>
          <p:spPr bwMode="auto">
            <a:xfrm>
              <a:off x="1981" y="2458"/>
              <a:ext cx="3395" cy="503"/>
            </a:xfrm>
            <a:custGeom>
              <a:avLst/>
              <a:gdLst>
                <a:gd name="T0" fmla="*/ 1690 w 1796"/>
                <a:gd name="T1" fmla="*/ 100 h 266"/>
                <a:gd name="T2" fmla="*/ 1690 w 1796"/>
                <a:gd name="T3" fmla="*/ 58 h 266"/>
                <a:gd name="T4" fmla="*/ 1794 w 1796"/>
                <a:gd name="T5" fmla="*/ 85 h 266"/>
                <a:gd name="T6" fmla="*/ 1591 w 1796"/>
                <a:gd name="T7" fmla="*/ 84 h 266"/>
                <a:gd name="T8" fmla="*/ 1734 w 1796"/>
                <a:gd name="T9" fmla="*/ 186 h 266"/>
                <a:gd name="T10" fmla="*/ 1647 w 1796"/>
                <a:gd name="T11" fmla="*/ 177 h 266"/>
                <a:gd name="T12" fmla="*/ 1697 w 1796"/>
                <a:gd name="T13" fmla="*/ 266 h 266"/>
                <a:gd name="T14" fmla="*/ 1398 w 1796"/>
                <a:gd name="T15" fmla="*/ 5 h 266"/>
                <a:gd name="T16" fmla="*/ 1564 w 1796"/>
                <a:gd name="T17" fmla="*/ 261 h 266"/>
                <a:gd name="T18" fmla="*/ 1460 w 1796"/>
                <a:gd name="T19" fmla="*/ 202 h 266"/>
                <a:gd name="T20" fmla="*/ 1398 w 1796"/>
                <a:gd name="T21" fmla="*/ 5 h 266"/>
                <a:gd name="T22" fmla="*/ 1225 w 1796"/>
                <a:gd name="T23" fmla="*/ 0 h 266"/>
                <a:gd name="T24" fmla="*/ 1225 w 1796"/>
                <a:gd name="T25" fmla="*/ 266 h 266"/>
                <a:gd name="T26" fmla="*/ 1154 w 1796"/>
                <a:gd name="T27" fmla="*/ 133 h 266"/>
                <a:gd name="T28" fmla="*/ 1296 w 1796"/>
                <a:gd name="T29" fmla="*/ 133 h 266"/>
                <a:gd name="T30" fmla="*/ 1154 w 1796"/>
                <a:gd name="T31" fmla="*/ 133 h 266"/>
                <a:gd name="T32" fmla="*/ 930 w 1796"/>
                <a:gd name="T33" fmla="*/ 0 h 266"/>
                <a:gd name="T34" fmla="*/ 930 w 1796"/>
                <a:gd name="T35" fmla="*/ 266 h 266"/>
                <a:gd name="T36" fmla="*/ 859 w 1796"/>
                <a:gd name="T37" fmla="*/ 133 h 266"/>
                <a:gd name="T38" fmla="*/ 1001 w 1796"/>
                <a:gd name="T39" fmla="*/ 133 h 266"/>
                <a:gd name="T40" fmla="*/ 859 w 1796"/>
                <a:gd name="T41" fmla="*/ 133 h 266"/>
                <a:gd name="T42" fmla="*/ 695 w 1796"/>
                <a:gd name="T43" fmla="*/ 101 h 266"/>
                <a:gd name="T44" fmla="*/ 597 w 1796"/>
                <a:gd name="T45" fmla="*/ 5 h 266"/>
                <a:gd name="T46" fmla="*/ 534 w 1796"/>
                <a:gd name="T47" fmla="*/ 261 h 266"/>
                <a:gd name="T48" fmla="*/ 597 w 1796"/>
                <a:gd name="T49" fmla="*/ 160 h 266"/>
                <a:gd name="T50" fmla="*/ 695 w 1796"/>
                <a:gd name="T51" fmla="*/ 261 h 266"/>
                <a:gd name="T52" fmla="*/ 757 w 1796"/>
                <a:gd name="T53" fmla="*/ 5 h 266"/>
                <a:gd name="T54" fmla="*/ 240 w 1796"/>
                <a:gd name="T55" fmla="*/ 133 h 266"/>
                <a:gd name="T56" fmla="*/ 498 w 1796"/>
                <a:gd name="T57" fmla="*/ 171 h 266"/>
                <a:gd name="T58" fmla="*/ 373 w 1796"/>
                <a:gd name="T59" fmla="*/ 207 h 266"/>
                <a:gd name="T60" fmla="*/ 373 w 1796"/>
                <a:gd name="T61" fmla="*/ 59 h 266"/>
                <a:gd name="T62" fmla="*/ 498 w 1796"/>
                <a:gd name="T63" fmla="*/ 95 h 266"/>
                <a:gd name="T64" fmla="*/ 240 w 1796"/>
                <a:gd name="T65" fmla="*/ 133 h 266"/>
                <a:gd name="T66" fmla="*/ 114 w 1796"/>
                <a:gd name="T67" fmla="*/ 266 h 266"/>
                <a:gd name="T68" fmla="*/ 63 w 1796"/>
                <a:gd name="T69" fmla="*/ 177 h 266"/>
                <a:gd name="T70" fmla="*/ 150 w 1796"/>
                <a:gd name="T71" fmla="*/ 186 h 266"/>
                <a:gd name="T72" fmla="*/ 7 w 1796"/>
                <a:gd name="T73" fmla="*/ 84 h 266"/>
                <a:gd name="T74" fmla="*/ 210 w 1796"/>
                <a:gd name="T75" fmla="*/ 85 h 266"/>
                <a:gd name="T76" fmla="*/ 106 w 1796"/>
                <a:gd name="T77" fmla="*/ 58 h 266"/>
                <a:gd name="T78" fmla="*/ 107 w 1796"/>
                <a:gd name="T79" fmla="*/ 10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6" h="266">
                  <a:moveTo>
                    <a:pt x="1796" y="184"/>
                  </a:moveTo>
                  <a:cubicBezTo>
                    <a:pt x="1796" y="131"/>
                    <a:pt x="1762" y="115"/>
                    <a:pt x="1690" y="100"/>
                  </a:cubicBezTo>
                  <a:cubicBezTo>
                    <a:pt x="1665" y="94"/>
                    <a:pt x="1653" y="93"/>
                    <a:pt x="1653" y="81"/>
                  </a:cubicBezTo>
                  <a:cubicBezTo>
                    <a:pt x="1653" y="70"/>
                    <a:pt x="1662" y="58"/>
                    <a:pt x="1690" y="58"/>
                  </a:cubicBezTo>
                  <a:cubicBezTo>
                    <a:pt x="1719" y="58"/>
                    <a:pt x="1727" y="70"/>
                    <a:pt x="1731" y="85"/>
                  </a:cubicBezTo>
                  <a:cubicBezTo>
                    <a:pt x="1794" y="85"/>
                    <a:pt x="1794" y="85"/>
                    <a:pt x="1794" y="85"/>
                  </a:cubicBezTo>
                  <a:cubicBezTo>
                    <a:pt x="1790" y="41"/>
                    <a:pt x="1762" y="0"/>
                    <a:pt x="1690" y="0"/>
                  </a:cubicBezTo>
                  <a:cubicBezTo>
                    <a:pt x="1641" y="0"/>
                    <a:pt x="1591" y="27"/>
                    <a:pt x="1591" y="84"/>
                  </a:cubicBezTo>
                  <a:cubicBezTo>
                    <a:pt x="1591" y="137"/>
                    <a:pt x="1634" y="152"/>
                    <a:pt x="1675" y="161"/>
                  </a:cubicBezTo>
                  <a:cubicBezTo>
                    <a:pt x="1718" y="170"/>
                    <a:pt x="1734" y="171"/>
                    <a:pt x="1734" y="186"/>
                  </a:cubicBezTo>
                  <a:cubicBezTo>
                    <a:pt x="1734" y="200"/>
                    <a:pt x="1722" y="208"/>
                    <a:pt x="1697" y="208"/>
                  </a:cubicBezTo>
                  <a:cubicBezTo>
                    <a:pt x="1664" y="208"/>
                    <a:pt x="1653" y="198"/>
                    <a:pt x="1647" y="177"/>
                  </a:cubicBezTo>
                  <a:cubicBezTo>
                    <a:pt x="1584" y="177"/>
                    <a:pt x="1584" y="177"/>
                    <a:pt x="1584" y="177"/>
                  </a:cubicBezTo>
                  <a:cubicBezTo>
                    <a:pt x="1589" y="220"/>
                    <a:pt x="1619" y="266"/>
                    <a:pt x="1697" y="266"/>
                  </a:cubicBezTo>
                  <a:cubicBezTo>
                    <a:pt x="1738" y="266"/>
                    <a:pt x="1796" y="246"/>
                    <a:pt x="1796" y="184"/>
                  </a:cubicBezTo>
                  <a:moveTo>
                    <a:pt x="1398" y="5"/>
                  </a:moveTo>
                  <a:cubicBezTo>
                    <a:pt x="1398" y="261"/>
                    <a:pt x="1398" y="261"/>
                    <a:pt x="1398" y="261"/>
                  </a:cubicBezTo>
                  <a:cubicBezTo>
                    <a:pt x="1564" y="261"/>
                    <a:pt x="1564" y="261"/>
                    <a:pt x="1564" y="261"/>
                  </a:cubicBezTo>
                  <a:cubicBezTo>
                    <a:pt x="1564" y="202"/>
                    <a:pt x="1564" y="202"/>
                    <a:pt x="1564" y="202"/>
                  </a:cubicBezTo>
                  <a:cubicBezTo>
                    <a:pt x="1460" y="202"/>
                    <a:pt x="1460" y="202"/>
                    <a:pt x="1460" y="202"/>
                  </a:cubicBezTo>
                  <a:cubicBezTo>
                    <a:pt x="1460" y="5"/>
                    <a:pt x="1460" y="5"/>
                    <a:pt x="1460" y="5"/>
                  </a:cubicBezTo>
                  <a:lnTo>
                    <a:pt x="1398" y="5"/>
                  </a:lnTo>
                  <a:close/>
                  <a:moveTo>
                    <a:pt x="1359" y="133"/>
                  </a:moveTo>
                  <a:cubicBezTo>
                    <a:pt x="1359" y="58"/>
                    <a:pt x="1301" y="0"/>
                    <a:pt x="1225" y="0"/>
                  </a:cubicBezTo>
                  <a:cubicBezTo>
                    <a:pt x="1149" y="0"/>
                    <a:pt x="1091" y="58"/>
                    <a:pt x="1091" y="133"/>
                  </a:cubicBezTo>
                  <a:cubicBezTo>
                    <a:pt x="1091" y="209"/>
                    <a:pt x="1149" y="266"/>
                    <a:pt x="1225" y="266"/>
                  </a:cubicBezTo>
                  <a:cubicBezTo>
                    <a:pt x="1301" y="266"/>
                    <a:pt x="1359" y="209"/>
                    <a:pt x="1359" y="133"/>
                  </a:cubicBezTo>
                  <a:moveTo>
                    <a:pt x="1154" y="133"/>
                  </a:moveTo>
                  <a:cubicBezTo>
                    <a:pt x="1154" y="90"/>
                    <a:pt x="1184" y="59"/>
                    <a:pt x="1225" y="59"/>
                  </a:cubicBezTo>
                  <a:cubicBezTo>
                    <a:pt x="1266" y="59"/>
                    <a:pt x="1296" y="90"/>
                    <a:pt x="1296" y="133"/>
                  </a:cubicBezTo>
                  <a:cubicBezTo>
                    <a:pt x="1296" y="176"/>
                    <a:pt x="1266" y="207"/>
                    <a:pt x="1225" y="207"/>
                  </a:cubicBezTo>
                  <a:cubicBezTo>
                    <a:pt x="1184" y="207"/>
                    <a:pt x="1154" y="176"/>
                    <a:pt x="1154" y="133"/>
                  </a:cubicBezTo>
                  <a:moveTo>
                    <a:pt x="1064" y="133"/>
                  </a:moveTo>
                  <a:cubicBezTo>
                    <a:pt x="1064" y="58"/>
                    <a:pt x="1006" y="0"/>
                    <a:pt x="930" y="0"/>
                  </a:cubicBezTo>
                  <a:cubicBezTo>
                    <a:pt x="854" y="0"/>
                    <a:pt x="796" y="58"/>
                    <a:pt x="796" y="133"/>
                  </a:cubicBezTo>
                  <a:cubicBezTo>
                    <a:pt x="796" y="209"/>
                    <a:pt x="854" y="266"/>
                    <a:pt x="930" y="266"/>
                  </a:cubicBezTo>
                  <a:cubicBezTo>
                    <a:pt x="1006" y="266"/>
                    <a:pt x="1064" y="209"/>
                    <a:pt x="1064" y="133"/>
                  </a:cubicBezTo>
                  <a:moveTo>
                    <a:pt x="859" y="133"/>
                  </a:moveTo>
                  <a:cubicBezTo>
                    <a:pt x="859" y="90"/>
                    <a:pt x="889" y="59"/>
                    <a:pt x="930" y="59"/>
                  </a:cubicBezTo>
                  <a:cubicBezTo>
                    <a:pt x="971" y="59"/>
                    <a:pt x="1001" y="90"/>
                    <a:pt x="1001" y="133"/>
                  </a:cubicBezTo>
                  <a:cubicBezTo>
                    <a:pt x="1001" y="176"/>
                    <a:pt x="971" y="207"/>
                    <a:pt x="930" y="207"/>
                  </a:cubicBezTo>
                  <a:cubicBezTo>
                    <a:pt x="889" y="207"/>
                    <a:pt x="859" y="176"/>
                    <a:pt x="859" y="133"/>
                  </a:cubicBezTo>
                  <a:moveTo>
                    <a:pt x="695" y="5"/>
                  </a:moveTo>
                  <a:cubicBezTo>
                    <a:pt x="695" y="101"/>
                    <a:pt x="695" y="101"/>
                    <a:pt x="695" y="101"/>
                  </a:cubicBezTo>
                  <a:cubicBezTo>
                    <a:pt x="597" y="101"/>
                    <a:pt x="597" y="101"/>
                    <a:pt x="597" y="101"/>
                  </a:cubicBezTo>
                  <a:cubicBezTo>
                    <a:pt x="597" y="5"/>
                    <a:pt x="597" y="5"/>
                    <a:pt x="597" y="5"/>
                  </a:cubicBezTo>
                  <a:cubicBezTo>
                    <a:pt x="534" y="5"/>
                    <a:pt x="534" y="5"/>
                    <a:pt x="534" y="5"/>
                  </a:cubicBezTo>
                  <a:cubicBezTo>
                    <a:pt x="534" y="261"/>
                    <a:pt x="534" y="261"/>
                    <a:pt x="534" y="261"/>
                  </a:cubicBezTo>
                  <a:cubicBezTo>
                    <a:pt x="597" y="261"/>
                    <a:pt x="597" y="261"/>
                    <a:pt x="597" y="261"/>
                  </a:cubicBezTo>
                  <a:cubicBezTo>
                    <a:pt x="597" y="160"/>
                    <a:pt x="597" y="160"/>
                    <a:pt x="597" y="160"/>
                  </a:cubicBezTo>
                  <a:cubicBezTo>
                    <a:pt x="695" y="160"/>
                    <a:pt x="695" y="160"/>
                    <a:pt x="695" y="160"/>
                  </a:cubicBezTo>
                  <a:cubicBezTo>
                    <a:pt x="695" y="261"/>
                    <a:pt x="695" y="261"/>
                    <a:pt x="695" y="261"/>
                  </a:cubicBezTo>
                  <a:cubicBezTo>
                    <a:pt x="757" y="261"/>
                    <a:pt x="757" y="261"/>
                    <a:pt x="757" y="261"/>
                  </a:cubicBezTo>
                  <a:cubicBezTo>
                    <a:pt x="757" y="5"/>
                    <a:pt x="757" y="5"/>
                    <a:pt x="757" y="5"/>
                  </a:cubicBezTo>
                  <a:lnTo>
                    <a:pt x="695" y="5"/>
                  </a:lnTo>
                  <a:close/>
                  <a:moveTo>
                    <a:pt x="240" y="133"/>
                  </a:moveTo>
                  <a:cubicBezTo>
                    <a:pt x="240" y="209"/>
                    <a:pt x="296" y="266"/>
                    <a:pt x="373" y="266"/>
                  </a:cubicBezTo>
                  <a:cubicBezTo>
                    <a:pt x="436" y="266"/>
                    <a:pt x="484" y="226"/>
                    <a:pt x="498" y="171"/>
                  </a:cubicBezTo>
                  <a:cubicBezTo>
                    <a:pt x="431" y="171"/>
                    <a:pt x="431" y="171"/>
                    <a:pt x="431" y="171"/>
                  </a:cubicBezTo>
                  <a:cubicBezTo>
                    <a:pt x="421" y="193"/>
                    <a:pt x="400" y="207"/>
                    <a:pt x="373" y="207"/>
                  </a:cubicBezTo>
                  <a:cubicBezTo>
                    <a:pt x="330" y="207"/>
                    <a:pt x="303" y="176"/>
                    <a:pt x="303" y="133"/>
                  </a:cubicBezTo>
                  <a:cubicBezTo>
                    <a:pt x="303" y="90"/>
                    <a:pt x="330" y="59"/>
                    <a:pt x="373" y="59"/>
                  </a:cubicBezTo>
                  <a:cubicBezTo>
                    <a:pt x="400" y="59"/>
                    <a:pt x="421" y="73"/>
                    <a:pt x="431" y="95"/>
                  </a:cubicBezTo>
                  <a:cubicBezTo>
                    <a:pt x="498" y="95"/>
                    <a:pt x="498" y="95"/>
                    <a:pt x="498" y="95"/>
                  </a:cubicBezTo>
                  <a:cubicBezTo>
                    <a:pt x="484" y="40"/>
                    <a:pt x="436" y="0"/>
                    <a:pt x="373" y="0"/>
                  </a:cubicBezTo>
                  <a:cubicBezTo>
                    <a:pt x="296" y="0"/>
                    <a:pt x="240" y="58"/>
                    <a:pt x="240" y="133"/>
                  </a:cubicBezTo>
                  <a:moveTo>
                    <a:pt x="212" y="184"/>
                  </a:moveTo>
                  <a:cubicBezTo>
                    <a:pt x="212" y="246"/>
                    <a:pt x="155" y="266"/>
                    <a:pt x="114" y="266"/>
                  </a:cubicBezTo>
                  <a:cubicBezTo>
                    <a:pt x="35" y="266"/>
                    <a:pt x="6" y="220"/>
                    <a:pt x="0" y="177"/>
                  </a:cubicBezTo>
                  <a:cubicBezTo>
                    <a:pt x="63" y="177"/>
                    <a:pt x="63" y="177"/>
                    <a:pt x="63" y="177"/>
                  </a:cubicBezTo>
                  <a:cubicBezTo>
                    <a:pt x="69" y="198"/>
                    <a:pt x="81" y="208"/>
                    <a:pt x="113" y="208"/>
                  </a:cubicBezTo>
                  <a:cubicBezTo>
                    <a:pt x="138" y="208"/>
                    <a:pt x="150" y="200"/>
                    <a:pt x="150" y="186"/>
                  </a:cubicBezTo>
                  <a:cubicBezTo>
                    <a:pt x="150" y="171"/>
                    <a:pt x="134" y="170"/>
                    <a:pt x="92" y="161"/>
                  </a:cubicBezTo>
                  <a:cubicBezTo>
                    <a:pt x="50" y="152"/>
                    <a:pt x="7" y="137"/>
                    <a:pt x="7" y="84"/>
                  </a:cubicBezTo>
                  <a:cubicBezTo>
                    <a:pt x="7" y="27"/>
                    <a:pt x="57" y="0"/>
                    <a:pt x="106" y="0"/>
                  </a:cubicBezTo>
                  <a:cubicBezTo>
                    <a:pt x="178" y="0"/>
                    <a:pt x="206" y="41"/>
                    <a:pt x="210" y="85"/>
                  </a:cubicBezTo>
                  <a:cubicBezTo>
                    <a:pt x="147" y="85"/>
                    <a:pt x="147" y="85"/>
                    <a:pt x="147" y="85"/>
                  </a:cubicBezTo>
                  <a:cubicBezTo>
                    <a:pt x="144" y="70"/>
                    <a:pt x="135" y="58"/>
                    <a:pt x="106" y="58"/>
                  </a:cubicBezTo>
                  <a:cubicBezTo>
                    <a:pt x="78" y="58"/>
                    <a:pt x="70" y="70"/>
                    <a:pt x="70" y="81"/>
                  </a:cubicBezTo>
                  <a:cubicBezTo>
                    <a:pt x="70" y="93"/>
                    <a:pt x="81" y="94"/>
                    <a:pt x="107" y="100"/>
                  </a:cubicBezTo>
                  <a:cubicBezTo>
                    <a:pt x="178" y="115"/>
                    <a:pt x="212" y="131"/>
                    <a:pt x="212" y="1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50"/>
            </a:p>
          </p:txBody>
        </p:sp>
      </p:grpSp>
    </p:spTree>
    <p:extLst>
      <p:ext uri="{BB962C8B-B14F-4D97-AF65-F5344CB8AC3E}">
        <p14:creationId xmlns:p14="http://schemas.microsoft.com/office/powerpoint/2010/main" val="2197207640"/>
      </p:ext>
    </p:extLst>
  </p:cSld>
  <p:clrMap bg1="lt1" tx1="dk1" bg2="lt2" tx2="dk2" accent1="accent1" accent2="accent2" accent3="accent3" accent4="accent4" accent5="accent5" accent6="accent6" hlink="hlink" folHlink="folHlink"/>
  <p:sldLayoutIdLst>
    <p:sldLayoutId id="2147483673" r:id="rId1"/>
    <p:sldLayoutId id="2147483672" r:id="rId2"/>
    <p:sldLayoutId id="2147483674" r:id="rId3"/>
    <p:sldLayoutId id="2147483675" r:id="rId4"/>
    <p:sldLayoutId id="2147483662" r:id="rId5"/>
    <p:sldLayoutId id="2147483664" r:id="rId6"/>
    <p:sldLayoutId id="2147483676" r:id="rId7"/>
    <p:sldLayoutId id="2147483677" r:id="rId8"/>
    <p:sldLayoutId id="2147483678" r:id="rId9"/>
    <p:sldLayoutId id="2147483679" r:id="rId10"/>
    <p:sldLayoutId id="2147483680" r:id="rId11"/>
    <p:sldLayoutId id="2147483681" r:id="rId12"/>
    <p:sldLayoutId id="2147483683" r:id="rId13"/>
    <p:sldLayoutId id="2147483682" r:id="rId14"/>
    <p:sldLayoutId id="2147483666" r:id="rId15"/>
    <p:sldLayoutId id="2147483667" r:id="rId16"/>
  </p:sldLayoutIdLst>
  <p:transition>
    <p:fade/>
  </p:transition>
  <p:timing>
    <p:tnLst>
      <p:par>
        <p:cTn id="1" dur="indefinite" restart="never" nodeType="tmRoot"/>
      </p:par>
    </p:tnLst>
  </p:timing>
  <p:hf hdr="0"/>
  <p:txStyles>
    <p:titleStyle>
      <a:lvl1pPr algn="l" defTabSz="914400" rtl="0" eaLnBrk="1" latinLnBrk="0" hangingPunct="1">
        <a:lnSpc>
          <a:spcPct val="90000"/>
        </a:lnSpc>
        <a:spcBef>
          <a:spcPct val="0"/>
        </a:spcBef>
        <a:buNone/>
        <a:defRPr sz="1100" kern="1200">
          <a:solidFill>
            <a:schemeClr val="accent5"/>
          </a:solidFill>
          <a:latin typeface="+mj-lt"/>
          <a:ea typeface="+mj-ea"/>
          <a:cs typeface="+mj-cs"/>
        </a:defRPr>
      </a:lvl1pPr>
    </p:titleStyle>
    <p:bodyStyle>
      <a:lvl1pPr marL="0" indent="0" algn="l" defTabSz="914400" rtl="0" eaLnBrk="1" latinLnBrk="0" hangingPunct="1">
        <a:lnSpc>
          <a:spcPct val="90000"/>
        </a:lnSpc>
        <a:spcBef>
          <a:spcPts val="0"/>
        </a:spcBef>
        <a:spcAft>
          <a:spcPts val="1500"/>
        </a:spcAft>
        <a:buFont typeface="Arial" panose="020B0604020202020204" pitchFamily="34" charset="0"/>
        <a:buNone/>
        <a:defRPr sz="1100"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1500"/>
        </a:spcAft>
        <a:buFont typeface="Arial" panose="020B0604020202020204" pitchFamily="34" charset="0"/>
        <a:buNone/>
        <a:defRPr sz="1100" b="0" kern="1200">
          <a:solidFill>
            <a:schemeClr val="accent1"/>
          </a:solidFill>
          <a:latin typeface="+mj-lt"/>
          <a:ea typeface="+mn-ea"/>
          <a:cs typeface="+mn-cs"/>
        </a:defRPr>
      </a:lvl2pPr>
      <a:lvl3pPr marL="90000" indent="-90000" algn="l" defTabSz="914400" rtl="0" eaLnBrk="1" latinLnBrk="0" hangingPunct="1">
        <a:lnSpc>
          <a:spcPct val="90000"/>
        </a:lnSpc>
        <a:spcBef>
          <a:spcPts val="0"/>
        </a:spcBef>
        <a:spcAft>
          <a:spcPts val="1500"/>
        </a:spcAft>
        <a:buFont typeface="Arial" panose="020B0604020202020204" pitchFamily="34" charset="0"/>
        <a:buChar char="•"/>
        <a:defRPr sz="1100" kern="1200">
          <a:solidFill>
            <a:schemeClr val="accent1"/>
          </a:solidFill>
          <a:latin typeface="+mn-lt"/>
          <a:ea typeface="+mn-ea"/>
          <a:cs typeface="+mn-cs"/>
        </a:defRPr>
      </a:lvl3pPr>
      <a:lvl4pPr marL="270000" indent="-90000" algn="l" defTabSz="914400" rtl="0" eaLnBrk="1" latinLnBrk="0" hangingPunct="1">
        <a:lnSpc>
          <a:spcPct val="90000"/>
        </a:lnSpc>
        <a:spcBef>
          <a:spcPts val="0"/>
        </a:spcBef>
        <a:spcAft>
          <a:spcPts val="1500"/>
        </a:spcAft>
        <a:buFont typeface="Arial" panose="020B0604020202020204" pitchFamily="34" charset="0"/>
        <a:buChar char="•"/>
        <a:defRPr sz="1100" kern="1200">
          <a:solidFill>
            <a:schemeClr val="accent1"/>
          </a:solidFill>
          <a:latin typeface="+mn-lt"/>
          <a:ea typeface="+mn-ea"/>
          <a:cs typeface="+mn-cs"/>
        </a:defRPr>
      </a:lvl4pPr>
      <a:lvl5pPr marL="450000" indent="-90000" algn="l" defTabSz="914400" rtl="0" eaLnBrk="1" latinLnBrk="0" hangingPunct="1">
        <a:lnSpc>
          <a:spcPct val="90000"/>
        </a:lnSpc>
        <a:spcBef>
          <a:spcPts val="0"/>
        </a:spcBef>
        <a:spcAft>
          <a:spcPts val="1500"/>
        </a:spcAft>
        <a:buFont typeface="Arial" panose="020B0604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33" userDrawn="1">
          <p15:clr>
            <a:srgbClr val="F26B43"/>
          </p15:clr>
        </p15:guide>
        <p15:guide id="2" pos="3120" userDrawn="1">
          <p15:clr>
            <a:srgbClr val="F26B43"/>
          </p15:clr>
        </p15:guide>
        <p15:guide id="3" pos="661" userDrawn="1">
          <p15:clr>
            <a:srgbClr val="F26B43"/>
          </p15:clr>
        </p15:guide>
        <p15:guide id="4" pos="5579" userDrawn="1">
          <p15:clr>
            <a:srgbClr val="F26B43"/>
          </p15:clr>
        </p15:guide>
        <p15:guide id="5" orient="horz" pos="1104" userDrawn="1">
          <p15:clr>
            <a:srgbClr val="F26B43"/>
          </p15:clr>
        </p15:guide>
        <p15:guide id="6" orient="horz" pos="3792" userDrawn="1">
          <p15:clr>
            <a:srgbClr val="F26B43"/>
          </p15:clr>
        </p15:guide>
        <p15:guide id="7" orient="horz" pos="2160" userDrawn="1">
          <p15:clr>
            <a:srgbClr val="F26B43"/>
          </p15:clr>
        </p15:guide>
        <p15:guide id="8" pos="598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397F7-8561-4F91-BA06-606153A4616A}" type="datetime1">
              <a:rPr lang="en-GB" smtClean="0"/>
              <a:t>05/12/2019</a:t>
            </a:fld>
            <a:endParaRPr lang="en-GB"/>
          </a:p>
        </p:txBody>
      </p:sp>
      <p:sp>
        <p:nvSpPr>
          <p:cNvPr id="5" name="Footer Placeholder 4"/>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Governors for Schools Northedge Capital 060218</a:t>
            </a:r>
            <a:endParaRPr lang="en-GB"/>
          </a:p>
        </p:txBody>
      </p:sp>
      <p:sp>
        <p:nvSpPr>
          <p:cNvPr id="6" name="Slide Number Placeholder 5"/>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046C18-2D20-4AB1-BD53-E3F145F8FADF}" type="slidenum">
              <a:rPr lang="en-GB" smtClean="0"/>
              <a:t>‹#›</a:t>
            </a:fld>
            <a:endParaRPr lang="en-GB"/>
          </a:p>
        </p:txBody>
      </p:sp>
    </p:spTree>
    <p:extLst>
      <p:ext uri="{BB962C8B-B14F-4D97-AF65-F5344CB8AC3E}">
        <p14:creationId xmlns:p14="http://schemas.microsoft.com/office/powerpoint/2010/main" val="16960287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8.jpe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hyperlink" Target="https://www.youtube.com/watch?v=i06ESSQCMv4&amp;"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hyperlink" Target="https://www.youtube.com/watch?v=SoMsVNRg3rc"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433136" y="728505"/>
            <a:ext cx="6554805" cy="39686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smtClean="0"/>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53522" r="3999"/>
          <a:stretch/>
        </p:blipFill>
        <p:spPr>
          <a:xfrm>
            <a:off x="6313089" y="0"/>
            <a:ext cx="4159197" cy="68580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0901" y="2553280"/>
            <a:ext cx="3165387" cy="1914548"/>
          </a:xfrm>
          <a:prstGeom prst="rect">
            <a:avLst/>
          </a:prstGeom>
        </p:spPr>
      </p:pic>
      <p:sp>
        <p:nvSpPr>
          <p:cNvPr id="9" name="Title 4">
            <a:extLst>
              <a:ext uri="{FF2B5EF4-FFF2-40B4-BE49-F238E27FC236}">
                <a16:creationId xmlns:a16="http://schemas.microsoft.com/office/drawing/2014/main" id="{67680673-0848-45C8-B1C6-AFEFE38CB936}"/>
              </a:ext>
            </a:extLst>
          </p:cNvPr>
          <p:cNvSpPr txBox="1">
            <a:spLocks/>
          </p:cNvSpPr>
          <p:nvPr/>
        </p:nvSpPr>
        <p:spPr>
          <a:xfrm>
            <a:off x="-1218242" y="841460"/>
            <a:ext cx="8946042" cy="457200"/>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en-GB" sz="3200" b="1" dirty="0" smtClean="0">
                <a:gradFill flip="none" rotWithShape="1">
                  <a:gsLst>
                    <a:gs pos="0">
                      <a:srgbClr val="BA3B86"/>
                    </a:gs>
                    <a:gs pos="18000">
                      <a:srgbClr val="CF2866"/>
                    </a:gs>
                    <a:gs pos="83000">
                      <a:srgbClr val="FBAF53"/>
                    </a:gs>
                    <a:gs pos="100000">
                      <a:srgbClr val="FFE86A"/>
                    </a:gs>
                  </a:gsLst>
                  <a:lin ang="0" scaled="1"/>
                  <a:tileRect/>
                </a:gradFill>
              </a:rPr>
              <a:t>Effective Governors, </a:t>
            </a:r>
          </a:p>
          <a:p>
            <a:r>
              <a:rPr lang="en-GB" sz="3200" b="1" dirty="0" smtClean="0">
                <a:gradFill flip="none" rotWithShape="1">
                  <a:gsLst>
                    <a:gs pos="0">
                      <a:srgbClr val="BA3B86"/>
                    </a:gs>
                    <a:gs pos="18000">
                      <a:srgbClr val="CF2866"/>
                    </a:gs>
                    <a:gs pos="83000">
                      <a:srgbClr val="FBAF53"/>
                    </a:gs>
                    <a:gs pos="100000">
                      <a:srgbClr val="FFE86A"/>
                    </a:gs>
                  </a:gsLst>
                  <a:lin ang="0" scaled="1"/>
                  <a:tileRect/>
                </a:gradFill>
              </a:rPr>
              <a:t>Excellent Schools</a:t>
            </a:r>
            <a:endParaRPr lang="en-GB" sz="3200" dirty="0">
              <a:gradFill flip="none" rotWithShape="1">
                <a:gsLst>
                  <a:gs pos="0">
                    <a:srgbClr val="BA3B86"/>
                  </a:gs>
                  <a:gs pos="18000">
                    <a:srgbClr val="CF2866"/>
                  </a:gs>
                  <a:gs pos="83000">
                    <a:srgbClr val="FBAF53"/>
                  </a:gs>
                  <a:gs pos="100000">
                    <a:srgbClr val="FFE86A"/>
                  </a:gs>
                </a:gsLst>
                <a:lin ang="0" scaled="1"/>
                <a:tileRect/>
              </a:gradFill>
            </a:endParaRPr>
          </a:p>
        </p:txBody>
      </p:sp>
    </p:spTree>
    <p:extLst>
      <p:ext uri="{BB962C8B-B14F-4D97-AF65-F5344CB8AC3E}">
        <p14:creationId xmlns:p14="http://schemas.microsoft.com/office/powerpoint/2010/main" val="208213948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7480" y="667560"/>
            <a:ext cx="3746225" cy="2219985"/>
          </a:xfrm>
          <a:prstGeom prst="rect">
            <a:avLst/>
          </a:prstGeom>
        </p:spPr>
      </p:pic>
      <p:sp>
        <p:nvSpPr>
          <p:cNvPr id="8" name="Slide Number Placeholder 7">
            <a:extLst>
              <a:ext uri="{FF2B5EF4-FFF2-40B4-BE49-F238E27FC236}">
                <a16:creationId xmlns:a16="http://schemas.microsoft.com/office/drawing/2014/main" id="{DA91233F-001E-4BAC-8ADB-6B359A0A7F6C}"/>
              </a:ext>
            </a:extLst>
          </p:cNvPr>
          <p:cNvSpPr>
            <a:spLocks noGrp="1"/>
          </p:cNvSpPr>
          <p:nvPr>
            <p:ph type="sldNum" sz="quarter" idx="12"/>
          </p:nvPr>
        </p:nvSpPr>
        <p:spPr>
          <a:xfrm>
            <a:off x="185737" y="6507000"/>
            <a:ext cx="536575" cy="230350"/>
          </a:xfrm>
        </p:spPr>
        <p:txBody>
          <a:bodyPr/>
          <a:lstStyle/>
          <a:p>
            <a:fld id="{F6D32EFA-2FFB-462F-931D-0B4AC98C130E}" type="slidenum">
              <a:rPr lang="en-GB" smtClean="0"/>
              <a:t>10</a:t>
            </a:fld>
            <a:endParaRPr lang="en-GB" dirty="0"/>
          </a:p>
        </p:txBody>
      </p:sp>
      <p:cxnSp>
        <p:nvCxnSpPr>
          <p:cNvPr id="9" name="Straight Connector 8"/>
          <p:cNvCxnSpPr/>
          <p:nvPr/>
        </p:nvCxnSpPr>
        <p:spPr>
          <a:xfrm>
            <a:off x="415636" y="958300"/>
            <a:ext cx="9029153"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Picture 3" descr="H:\Marketing and Communications\7. Branding &amp; Templates\Someone Brand Development\Artwork Assets\SGOSS Logo Assets\SGOSS logo assets\Logo\Dark Grey and Pink\CMYK\JPG\SGOSS_Colour_CMYK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16986" y="5707674"/>
            <a:ext cx="1427803" cy="863211"/>
          </a:xfrm>
          <a:prstGeom prst="rect">
            <a:avLst/>
          </a:prstGeom>
          <a:noFill/>
          <a:extLst>
            <a:ext uri="{909E8E84-426E-40DD-AFC4-6F175D3DCCD1}">
              <a14:hiddenFill xmlns:a14="http://schemas.microsoft.com/office/drawing/2010/main">
                <a:solidFill>
                  <a:srgbClr val="FFFFFF"/>
                </a:solidFill>
              </a14:hiddenFill>
            </a:ext>
          </a:extLst>
        </p:spPr>
      </p:pic>
      <p:sp>
        <p:nvSpPr>
          <p:cNvPr id="27" name="Title 3">
            <a:extLst>
              <a:ext uri="{FF2B5EF4-FFF2-40B4-BE49-F238E27FC236}">
                <a16:creationId xmlns:a16="http://schemas.microsoft.com/office/drawing/2014/main" id="{71710D94-57FB-4869-B3BE-EF773AC88A6E}"/>
              </a:ext>
            </a:extLst>
          </p:cNvPr>
          <p:cNvSpPr txBox="1">
            <a:spLocks/>
          </p:cNvSpPr>
          <p:nvPr/>
        </p:nvSpPr>
        <p:spPr>
          <a:xfrm>
            <a:off x="772275" y="542257"/>
            <a:ext cx="5393394" cy="41219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1100" kern="1200">
                <a:solidFill>
                  <a:schemeClr val="accent5"/>
                </a:solidFill>
                <a:latin typeface="+mj-lt"/>
                <a:ea typeface="+mj-ea"/>
                <a:cs typeface="+mj-cs"/>
              </a:defRPr>
            </a:lvl1pPr>
          </a:lstStyle>
          <a:p>
            <a:r>
              <a:rPr lang="en-GB" sz="2200" b="1" dirty="0" smtClean="0"/>
              <a:t>Who do we already partner with?</a:t>
            </a:r>
            <a:endParaRPr lang="en-GB" sz="2200" b="1" dirty="0"/>
          </a:p>
        </p:txBody>
      </p:sp>
      <p:pic>
        <p:nvPicPr>
          <p:cNvPr id="1028" name="Picture 4" descr="https://www.governorsforschools.org.uk/app/uploads/2018/08/University-of-Manchester-300x12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1462" y="1414608"/>
            <a:ext cx="2857500" cy="1209676"/>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University of Liverpool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 name="Picture 12"/>
          <p:cNvPicPr>
            <a:picLocks noChangeAspect="1"/>
          </p:cNvPicPr>
          <p:nvPr/>
        </p:nvPicPr>
        <p:blipFill>
          <a:blip r:embed="rId6"/>
          <a:stretch>
            <a:fillRect/>
          </a:stretch>
        </p:blipFill>
        <p:spPr>
          <a:xfrm>
            <a:off x="-869129" y="3299262"/>
            <a:ext cx="4594814" cy="2549282"/>
          </a:xfrm>
          <a:prstGeom prst="rect">
            <a:avLst/>
          </a:prstGeom>
        </p:spPr>
      </p:pic>
      <p:pic>
        <p:nvPicPr>
          <p:cNvPr id="14" name="Picture 13"/>
          <p:cNvPicPr>
            <a:picLocks noChangeAspect="1"/>
          </p:cNvPicPr>
          <p:nvPr/>
        </p:nvPicPr>
        <p:blipFill>
          <a:blip r:embed="rId7"/>
          <a:stretch>
            <a:fillRect/>
          </a:stretch>
        </p:blipFill>
        <p:spPr>
          <a:xfrm>
            <a:off x="3415737" y="4745786"/>
            <a:ext cx="3028950" cy="1514475"/>
          </a:xfrm>
          <a:prstGeom prst="rect">
            <a:avLst/>
          </a:prstGeom>
        </p:spPr>
      </p:pic>
      <p:pic>
        <p:nvPicPr>
          <p:cNvPr id="11" name="Picture 10"/>
          <p:cNvPicPr>
            <a:picLocks noChangeAspect="1"/>
          </p:cNvPicPr>
          <p:nvPr/>
        </p:nvPicPr>
        <p:blipFill>
          <a:blip r:embed="rId8"/>
          <a:stretch>
            <a:fillRect/>
          </a:stretch>
        </p:blipFill>
        <p:spPr>
          <a:xfrm>
            <a:off x="6686216" y="446158"/>
            <a:ext cx="2959403" cy="2959403"/>
          </a:xfrm>
          <a:prstGeom prst="rect">
            <a:avLst/>
          </a:prstGeom>
        </p:spPr>
      </p:pic>
      <p:pic>
        <p:nvPicPr>
          <p:cNvPr id="17" name="Picture 16"/>
          <p:cNvPicPr>
            <a:picLocks noChangeAspect="1"/>
          </p:cNvPicPr>
          <p:nvPr/>
        </p:nvPicPr>
        <p:blipFill>
          <a:blip r:embed="rId9"/>
          <a:stretch>
            <a:fillRect/>
          </a:stretch>
        </p:blipFill>
        <p:spPr>
          <a:xfrm>
            <a:off x="3441318" y="3080591"/>
            <a:ext cx="2917644" cy="1149128"/>
          </a:xfrm>
          <a:prstGeom prst="rect">
            <a:avLst/>
          </a:prstGeom>
        </p:spPr>
      </p:pic>
      <p:pic>
        <p:nvPicPr>
          <p:cNvPr id="1040" name="Picture 16" descr="https://www.governorsforschools.org.uk/app/uploads/2018/09/University-of-Salford-300x300.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37168" y="2138923"/>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825129"/>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DA91233F-001E-4BAC-8ADB-6B359A0A7F6C}"/>
              </a:ext>
            </a:extLst>
          </p:cNvPr>
          <p:cNvSpPr>
            <a:spLocks noGrp="1"/>
          </p:cNvSpPr>
          <p:nvPr>
            <p:ph type="sldNum" sz="quarter" idx="12"/>
          </p:nvPr>
        </p:nvSpPr>
        <p:spPr>
          <a:xfrm>
            <a:off x="185737" y="6507000"/>
            <a:ext cx="536575" cy="230350"/>
          </a:xfrm>
        </p:spPr>
        <p:txBody>
          <a:bodyPr/>
          <a:lstStyle/>
          <a:p>
            <a:fld id="{F6D32EFA-2FFB-462F-931D-0B4AC98C130E}" type="slidenum">
              <a:rPr lang="en-GB" smtClean="0"/>
              <a:t>11</a:t>
            </a:fld>
            <a:endParaRPr lang="en-GB" dirty="0"/>
          </a:p>
        </p:txBody>
      </p:sp>
      <p:cxnSp>
        <p:nvCxnSpPr>
          <p:cNvPr id="9" name="Straight Connector 8"/>
          <p:cNvCxnSpPr/>
          <p:nvPr/>
        </p:nvCxnSpPr>
        <p:spPr>
          <a:xfrm>
            <a:off x="415636" y="958300"/>
            <a:ext cx="9029153"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Picture 3" descr="H:\Marketing and Communications\7. Branding &amp; Templates\Someone Brand Development\Artwork Assets\SGOSS Logo Assets\SGOSS logo assets\Logo\Dark Grey and Pink\CMYK\JPG\SGOSS_Colour_CMYK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6986" y="5707674"/>
            <a:ext cx="1427803" cy="863211"/>
          </a:xfrm>
          <a:prstGeom prst="rect">
            <a:avLst/>
          </a:prstGeom>
          <a:noFill/>
          <a:extLst>
            <a:ext uri="{909E8E84-426E-40DD-AFC4-6F175D3DCCD1}">
              <a14:hiddenFill xmlns:a14="http://schemas.microsoft.com/office/drawing/2010/main">
                <a:solidFill>
                  <a:srgbClr val="FFFFFF"/>
                </a:solidFill>
              </a14:hiddenFill>
            </a:ext>
          </a:extLst>
        </p:spPr>
      </p:pic>
      <p:sp>
        <p:nvSpPr>
          <p:cNvPr id="27" name="Title 3">
            <a:extLst>
              <a:ext uri="{FF2B5EF4-FFF2-40B4-BE49-F238E27FC236}">
                <a16:creationId xmlns:a16="http://schemas.microsoft.com/office/drawing/2014/main" id="{71710D94-57FB-4869-B3BE-EF773AC88A6E}"/>
              </a:ext>
            </a:extLst>
          </p:cNvPr>
          <p:cNvSpPr txBox="1">
            <a:spLocks/>
          </p:cNvSpPr>
          <p:nvPr/>
        </p:nvSpPr>
        <p:spPr>
          <a:xfrm>
            <a:off x="772275" y="584191"/>
            <a:ext cx="5524022" cy="37025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1100" kern="1200">
                <a:solidFill>
                  <a:schemeClr val="accent5"/>
                </a:solidFill>
                <a:latin typeface="+mj-lt"/>
                <a:ea typeface="+mj-ea"/>
                <a:cs typeface="+mj-cs"/>
              </a:defRPr>
            </a:lvl1pPr>
          </a:lstStyle>
          <a:p>
            <a:r>
              <a:rPr lang="en-GB" sz="2200" b="1" dirty="0" smtClean="0"/>
              <a:t>How to develop a governor initiative</a:t>
            </a:r>
            <a:endParaRPr lang="en-GB" sz="2200" b="1" dirty="0"/>
          </a:p>
        </p:txBody>
      </p:sp>
      <p:sp>
        <p:nvSpPr>
          <p:cNvPr id="2" name="Rectangle 1"/>
          <p:cNvSpPr/>
          <p:nvPr/>
        </p:nvSpPr>
        <p:spPr>
          <a:xfrm>
            <a:off x="722311" y="1332411"/>
            <a:ext cx="8317185" cy="1723549"/>
          </a:xfrm>
          <a:prstGeom prst="rect">
            <a:avLst/>
          </a:prstGeom>
        </p:spPr>
        <p:txBody>
          <a:bodyPr wrap="square">
            <a:spAutoFit/>
          </a:bodyPr>
          <a:lstStyle/>
          <a:p>
            <a:pPr marL="342900" indent="-342900">
              <a:lnSpc>
                <a:spcPct val="200000"/>
              </a:lnSpc>
              <a:buFont typeface="Arial" panose="020B0604020202020204" pitchFamily="34" charset="0"/>
              <a:buChar char="•"/>
            </a:pPr>
            <a:r>
              <a:rPr lang="en-GB" sz="2200" dirty="0" smtClean="0">
                <a:solidFill>
                  <a:schemeClr val="accent1"/>
                </a:solidFill>
              </a:rPr>
              <a:t>Engaging and support existing governors</a:t>
            </a:r>
          </a:p>
          <a:p>
            <a:pPr marL="342900" indent="-342900">
              <a:lnSpc>
                <a:spcPct val="200000"/>
              </a:lnSpc>
              <a:buFont typeface="Arial" panose="020B0604020202020204" pitchFamily="34" charset="0"/>
              <a:buChar char="•"/>
            </a:pPr>
            <a:r>
              <a:rPr lang="en-GB" sz="2200" dirty="0" smtClean="0">
                <a:solidFill>
                  <a:schemeClr val="accent1"/>
                </a:solidFill>
              </a:rPr>
              <a:t>Recruiting </a:t>
            </a:r>
            <a:r>
              <a:rPr lang="en-GB" sz="2200" dirty="0">
                <a:solidFill>
                  <a:schemeClr val="accent1"/>
                </a:solidFill>
              </a:rPr>
              <a:t>new governors</a:t>
            </a:r>
          </a:p>
          <a:p>
            <a:pPr marL="571500" lvl="1" indent="-342900">
              <a:buFont typeface="Arial" panose="020B0604020202020204" pitchFamily="34" charset="0"/>
              <a:buChar char="•"/>
            </a:pPr>
            <a:endParaRPr lang="en-GB" sz="1800" dirty="0" smtClean="0">
              <a:solidFill>
                <a:schemeClr val="accent1"/>
              </a:solidFill>
            </a:endParaRPr>
          </a:p>
        </p:txBody>
      </p:sp>
    </p:spTree>
    <p:extLst>
      <p:ext uri="{BB962C8B-B14F-4D97-AF65-F5344CB8AC3E}">
        <p14:creationId xmlns:p14="http://schemas.microsoft.com/office/powerpoint/2010/main" val="320886266"/>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DA91233F-001E-4BAC-8ADB-6B359A0A7F6C}"/>
              </a:ext>
            </a:extLst>
          </p:cNvPr>
          <p:cNvSpPr>
            <a:spLocks noGrp="1"/>
          </p:cNvSpPr>
          <p:nvPr>
            <p:ph type="sldNum" sz="quarter" idx="12"/>
          </p:nvPr>
        </p:nvSpPr>
        <p:spPr>
          <a:xfrm>
            <a:off x="185737" y="6507000"/>
            <a:ext cx="536575" cy="230350"/>
          </a:xfrm>
        </p:spPr>
        <p:txBody>
          <a:bodyPr/>
          <a:lstStyle/>
          <a:p>
            <a:fld id="{F6D32EFA-2FFB-462F-931D-0B4AC98C130E}" type="slidenum">
              <a:rPr lang="en-GB" smtClean="0"/>
              <a:t>12</a:t>
            </a:fld>
            <a:endParaRPr lang="en-GB" dirty="0"/>
          </a:p>
        </p:txBody>
      </p:sp>
      <p:cxnSp>
        <p:nvCxnSpPr>
          <p:cNvPr id="9" name="Straight Connector 8"/>
          <p:cNvCxnSpPr/>
          <p:nvPr/>
        </p:nvCxnSpPr>
        <p:spPr>
          <a:xfrm>
            <a:off x="415636" y="958300"/>
            <a:ext cx="9029153"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Picture 3" descr="H:\Marketing and Communications\7. Branding &amp; Templates\Someone Brand Development\Artwork Assets\SGOSS Logo Assets\SGOSS logo assets\Logo\Dark Grey and Pink\CMYK\JPG\SGOSS_Colour_CMYK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6986" y="5707674"/>
            <a:ext cx="1427803" cy="863211"/>
          </a:xfrm>
          <a:prstGeom prst="rect">
            <a:avLst/>
          </a:prstGeom>
          <a:noFill/>
          <a:extLst>
            <a:ext uri="{909E8E84-426E-40DD-AFC4-6F175D3DCCD1}">
              <a14:hiddenFill xmlns:a14="http://schemas.microsoft.com/office/drawing/2010/main">
                <a:solidFill>
                  <a:srgbClr val="FFFFFF"/>
                </a:solidFill>
              </a14:hiddenFill>
            </a:ext>
          </a:extLst>
        </p:spPr>
      </p:pic>
      <p:sp>
        <p:nvSpPr>
          <p:cNvPr id="27" name="Title 3">
            <a:extLst>
              <a:ext uri="{FF2B5EF4-FFF2-40B4-BE49-F238E27FC236}">
                <a16:creationId xmlns:a16="http://schemas.microsoft.com/office/drawing/2014/main" id="{71710D94-57FB-4869-B3BE-EF773AC88A6E}"/>
              </a:ext>
            </a:extLst>
          </p:cNvPr>
          <p:cNvSpPr txBox="1">
            <a:spLocks/>
          </p:cNvSpPr>
          <p:nvPr/>
        </p:nvSpPr>
        <p:spPr>
          <a:xfrm>
            <a:off x="772275" y="656087"/>
            <a:ext cx="4148860" cy="29836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1100" kern="1200">
                <a:solidFill>
                  <a:schemeClr val="accent5"/>
                </a:solidFill>
                <a:latin typeface="+mj-lt"/>
                <a:ea typeface="+mj-ea"/>
                <a:cs typeface="+mj-cs"/>
              </a:defRPr>
            </a:lvl1pPr>
          </a:lstStyle>
          <a:p>
            <a:r>
              <a:rPr lang="en-GB" sz="2200" b="1" dirty="0" smtClean="0"/>
              <a:t>Reporting</a:t>
            </a:r>
            <a:endParaRPr lang="en-GB" sz="2200" b="1" dirty="0"/>
          </a:p>
        </p:txBody>
      </p:sp>
      <p:sp>
        <p:nvSpPr>
          <p:cNvPr id="2" name="Rectangle 1"/>
          <p:cNvSpPr/>
          <p:nvPr/>
        </p:nvSpPr>
        <p:spPr>
          <a:xfrm>
            <a:off x="722311" y="1332411"/>
            <a:ext cx="8317185" cy="2893100"/>
          </a:xfrm>
          <a:prstGeom prst="rect">
            <a:avLst/>
          </a:prstGeom>
        </p:spPr>
        <p:txBody>
          <a:bodyPr wrap="square">
            <a:spAutoFit/>
          </a:bodyPr>
          <a:lstStyle/>
          <a:p>
            <a:pPr marL="342900" indent="-342900">
              <a:buFont typeface="Arial" panose="020B0604020202020204" pitchFamily="34" charset="0"/>
              <a:buChar char="•"/>
            </a:pPr>
            <a:r>
              <a:rPr lang="en-GB" sz="2200" dirty="0" smtClean="0">
                <a:solidFill>
                  <a:schemeClr val="accent1"/>
                </a:solidFill>
              </a:rPr>
              <a:t>Measure engagement with volunteer initiatives</a:t>
            </a:r>
          </a:p>
          <a:p>
            <a:pPr marL="342900" indent="-342900">
              <a:buFont typeface="Arial" panose="020B0604020202020204" pitchFamily="34" charset="0"/>
              <a:buChar char="•"/>
            </a:pPr>
            <a:endParaRPr lang="en-GB" sz="2200" dirty="0">
              <a:solidFill>
                <a:schemeClr val="accent1"/>
              </a:solidFill>
            </a:endParaRPr>
          </a:p>
          <a:p>
            <a:pPr marL="342900" indent="-342900">
              <a:buFont typeface="Arial" panose="020B0604020202020204" pitchFamily="34" charset="0"/>
              <a:buChar char="•"/>
            </a:pPr>
            <a:r>
              <a:rPr lang="en-GB" sz="2200" dirty="0" smtClean="0">
                <a:solidFill>
                  <a:schemeClr val="accent1"/>
                </a:solidFill>
              </a:rPr>
              <a:t>Measure impact on the community</a:t>
            </a:r>
          </a:p>
          <a:p>
            <a:pPr marL="342900" indent="-342900">
              <a:buFont typeface="Arial" panose="020B0604020202020204" pitchFamily="34" charset="0"/>
              <a:buChar char="•"/>
            </a:pPr>
            <a:endParaRPr lang="en-GB" sz="2200" dirty="0">
              <a:solidFill>
                <a:schemeClr val="accent1"/>
              </a:solidFill>
            </a:endParaRPr>
          </a:p>
          <a:p>
            <a:pPr marL="342900" indent="-342900">
              <a:buFont typeface="Arial" panose="020B0604020202020204" pitchFamily="34" charset="0"/>
              <a:buChar char="•"/>
            </a:pPr>
            <a:r>
              <a:rPr lang="en-GB" sz="2200" dirty="0" smtClean="0">
                <a:solidFill>
                  <a:schemeClr val="accent1"/>
                </a:solidFill>
              </a:rPr>
              <a:t>Identify school links</a:t>
            </a:r>
          </a:p>
          <a:p>
            <a:endParaRPr lang="en-GB" sz="2200" dirty="0">
              <a:solidFill>
                <a:schemeClr val="accent1"/>
              </a:solidFill>
            </a:endParaRPr>
          </a:p>
          <a:p>
            <a:endParaRPr lang="en-GB" sz="2200" dirty="0">
              <a:solidFill>
                <a:schemeClr val="accent1"/>
              </a:solidFill>
            </a:endParaRPr>
          </a:p>
          <a:p>
            <a:endParaRPr lang="en-GB" sz="2800" dirty="0">
              <a:solidFill>
                <a:schemeClr val="accent1"/>
              </a:solidFill>
            </a:endParaRPr>
          </a:p>
        </p:txBody>
      </p:sp>
    </p:spTree>
    <p:extLst>
      <p:ext uri="{BB962C8B-B14F-4D97-AF65-F5344CB8AC3E}">
        <p14:creationId xmlns:p14="http://schemas.microsoft.com/office/powerpoint/2010/main" val="3743329624"/>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86475" y="3122994"/>
            <a:ext cx="3432210" cy="20425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smtClean="0"/>
          </a:p>
        </p:txBody>
      </p:sp>
      <p:sp>
        <p:nvSpPr>
          <p:cNvPr id="4" name="Title 3"/>
          <p:cNvSpPr>
            <a:spLocks noGrp="1"/>
          </p:cNvSpPr>
          <p:nvPr>
            <p:ph type="title"/>
          </p:nvPr>
        </p:nvSpPr>
        <p:spPr>
          <a:xfrm>
            <a:off x="822040" y="642050"/>
            <a:ext cx="7805490" cy="316250"/>
          </a:xfrm>
        </p:spPr>
        <p:txBody>
          <a:bodyPr/>
          <a:lstStyle/>
          <a:p>
            <a:r>
              <a:rPr lang="en-GB" sz="1800" b="1" dirty="0" smtClean="0"/>
              <a:t>Meet our Volunteers</a:t>
            </a:r>
            <a:endParaRPr lang="en-GB" sz="1800" b="1" dirty="0"/>
          </a:p>
        </p:txBody>
      </p:sp>
      <p:sp>
        <p:nvSpPr>
          <p:cNvPr id="7" name="Slide Number Placeholder 6"/>
          <p:cNvSpPr>
            <a:spLocks noGrp="1"/>
          </p:cNvSpPr>
          <p:nvPr>
            <p:ph type="sldNum" sz="quarter" idx="12"/>
          </p:nvPr>
        </p:nvSpPr>
        <p:spPr/>
        <p:txBody>
          <a:bodyPr/>
          <a:lstStyle/>
          <a:p>
            <a:fld id="{F6D32EFA-2FFB-462F-931D-0B4AC98C130E}" type="slidenum">
              <a:rPr lang="en-GB" smtClean="0"/>
              <a:pPr/>
              <a:t>13</a:t>
            </a:fld>
            <a:endParaRPr lang="en-GB" dirty="0"/>
          </a:p>
        </p:txBody>
      </p:sp>
      <p:cxnSp>
        <p:nvCxnSpPr>
          <p:cNvPr id="11" name="Straight Connector 10"/>
          <p:cNvCxnSpPr/>
          <p:nvPr/>
        </p:nvCxnSpPr>
        <p:spPr>
          <a:xfrm>
            <a:off x="415636" y="958300"/>
            <a:ext cx="9029153"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Picture 3" descr="H:\Marketing and Communications\7. Branding &amp; Templates\Someone Brand Development\Artwork Assets\SGOSS Logo Assets\SGOSS logo assets\Logo\Dark Grey and Pink\CMYK\JPG\SGOSS_Colour_CMYK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6986" y="5707674"/>
            <a:ext cx="1427803" cy="863211"/>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2">
            <a:extLst>
              <a:ext uri="{FF2B5EF4-FFF2-40B4-BE49-F238E27FC236}">
                <a16:creationId xmlns:a16="http://schemas.microsoft.com/office/drawing/2014/main" id="{8FAE2951-45E3-47F1-8D72-EDC532627FA5}"/>
              </a:ext>
            </a:extLst>
          </p:cNvPr>
          <p:cNvSpPr txBox="1">
            <a:spLocks/>
          </p:cNvSpPr>
          <p:nvPr/>
        </p:nvSpPr>
        <p:spPr>
          <a:xfrm>
            <a:off x="6433787" y="5369582"/>
            <a:ext cx="3044925" cy="534113"/>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spcAft>
                <a:spcPts val="1500"/>
              </a:spcAft>
              <a:buFont typeface="Arial" panose="020B0604020202020204" pitchFamily="34" charset="0"/>
              <a:buNone/>
              <a:defRPr sz="1100"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1500"/>
              </a:spcAft>
              <a:buFont typeface="Arial" panose="020B0604020202020204" pitchFamily="34" charset="0"/>
              <a:buNone/>
              <a:defRPr sz="1100" b="0" kern="1200">
                <a:solidFill>
                  <a:schemeClr val="accent1"/>
                </a:solidFill>
                <a:latin typeface="+mj-lt"/>
                <a:ea typeface="+mn-ea"/>
                <a:cs typeface="+mn-cs"/>
              </a:defRPr>
            </a:lvl2pPr>
            <a:lvl3pPr marL="90000" indent="-90000" algn="l" defTabSz="914400" rtl="0" eaLnBrk="1" latinLnBrk="0" hangingPunct="1">
              <a:lnSpc>
                <a:spcPct val="90000"/>
              </a:lnSpc>
              <a:spcBef>
                <a:spcPts val="0"/>
              </a:spcBef>
              <a:spcAft>
                <a:spcPts val="1500"/>
              </a:spcAft>
              <a:buFont typeface="Arial" panose="020B0604020202020204" pitchFamily="34" charset="0"/>
              <a:buChar char="•"/>
              <a:defRPr sz="1100" kern="1200">
                <a:solidFill>
                  <a:schemeClr val="accent1"/>
                </a:solidFill>
                <a:latin typeface="+mn-lt"/>
                <a:ea typeface="+mn-ea"/>
                <a:cs typeface="+mn-cs"/>
              </a:defRPr>
            </a:lvl3pPr>
            <a:lvl4pPr marL="270000" indent="-90000" algn="l" defTabSz="914400" rtl="0" eaLnBrk="1" latinLnBrk="0" hangingPunct="1">
              <a:lnSpc>
                <a:spcPct val="90000"/>
              </a:lnSpc>
              <a:spcBef>
                <a:spcPts val="0"/>
              </a:spcBef>
              <a:spcAft>
                <a:spcPts val="1500"/>
              </a:spcAft>
              <a:buFont typeface="Arial" panose="020B0604020202020204" pitchFamily="34" charset="0"/>
              <a:buChar char="•"/>
              <a:defRPr sz="1100" kern="1200">
                <a:solidFill>
                  <a:schemeClr val="accent1"/>
                </a:solidFill>
                <a:latin typeface="+mn-lt"/>
                <a:ea typeface="+mn-ea"/>
                <a:cs typeface="+mn-cs"/>
              </a:defRPr>
            </a:lvl4pPr>
            <a:lvl5pPr marL="450000" indent="-90000" algn="l" defTabSz="914400" rtl="0" eaLnBrk="1" latinLnBrk="0" hangingPunct="1">
              <a:lnSpc>
                <a:spcPct val="90000"/>
              </a:lnSpc>
              <a:spcBef>
                <a:spcPts val="0"/>
              </a:spcBef>
              <a:spcAft>
                <a:spcPts val="1500"/>
              </a:spcAft>
              <a:buFont typeface="Arial" panose="020B0604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800" dirty="0">
                <a:solidFill>
                  <a:schemeClr val="accent5"/>
                </a:solidFill>
                <a:hlinkClick r:id="rId4"/>
              </a:rPr>
              <a:t>Governor Stories</a:t>
            </a:r>
            <a:endParaRPr lang="en-GB" sz="1800" dirty="0">
              <a:solidFill>
                <a:schemeClr val="accent5"/>
              </a:solidFill>
            </a:endParaRPr>
          </a:p>
        </p:txBody>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r="33412"/>
          <a:stretch/>
        </p:blipFill>
        <p:spPr>
          <a:xfrm>
            <a:off x="679802" y="1129181"/>
            <a:ext cx="5214603" cy="5206126"/>
          </a:xfrm>
          <a:prstGeom prst="rect">
            <a:avLst/>
          </a:prstGeom>
        </p:spPr>
      </p:pic>
      <p:sp>
        <p:nvSpPr>
          <p:cNvPr id="12" name="TextBox 11"/>
          <p:cNvSpPr txBox="1"/>
          <p:nvPr/>
        </p:nvSpPr>
        <p:spPr>
          <a:xfrm>
            <a:off x="6181418" y="3378570"/>
            <a:ext cx="3270592" cy="1872706"/>
          </a:xfrm>
          <a:prstGeom prst="rect">
            <a:avLst/>
          </a:prstGeom>
          <a:noFill/>
        </p:spPr>
        <p:txBody>
          <a:bodyPr wrap="square" lIns="0" tIns="0" rIns="0" bIns="0" rtlCol="0">
            <a:noAutofit/>
          </a:bodyPr>
          <a:lstStyle/>
          <a:p>
            <a:r>
              <a:rPr lang="en-GB" sz="1600" b="1" dirty="0" smtClean="0">
                <a:solidFill>
                  <a:schemeClr val="bg1"/>
                </a:solidFill>
              </a:rPr>
              <a:t>“</a:t>
            </a:r>
            <a:r>
              <a:rPr lang="en-GB" sz="1600" b="1" dirty="0">
                <a:solidFill>
                  <a:schemeClr val="bg1"/>
                </a:solidFill>
              </a:rPr>
              <a:t>I think we have an </a:t>
            </a:r>
            <a:r>
              <a:rPr lang="en-GB" sz="1600" b="1" dirty="0" smtClean="0">
                <a:solidFill>
                  <a:schemeClr val="bg1"/>
                </a:solidFill>
              </a:rPr>
              <a:t>obligation to </a:t>
            </a:r>
            <a:r>
              <a:rPr lang="en-GB" sz="1600" b="1" dirty="0">
                <a:solidFill>
                  <a:schemeClr val="bg1"/>
                </a:solidFill>
              </a:rPr>
              <a:t>the communities we</a:t>
            </a:r>
          </a:p>
          <a:p>
            <a:r>
              <a:rPr lang="en-GB" sz="1600" b="1" dirty="0">
                <a:solidFill>
                  <a:schemeClr val="bg1"/>
                </a:solidFill>
              </a:rPr>
              <a:t>live and work in to provide</a:t>
            </a:r>
          </a:p>
          <a:p>
            <a:r>
              <a:rPr lang="en-GB" sz="1600" b="1" dirty="0">
                <a:solidFill>
                  <a:schemeClr val="bg1"/>
                </a:solidFill>
              </a:rPr>
              <a:t>opportunities for young</a:t>
            </a:r>
          </a:p>
          <a:p>
            <a:r>
              <a:rPr lang="en-GB" sz="1600" b="1" dirty="0" smtClean="0">
                <a:solidFill>
                  <a:schemeClr val="bg1"/>
                </a:solidFill>
              </a:rPr>
              <a:t>people.”</a:t>
            </a:r>
          </a:p>
          <a:p>
            <a:endParaRPr lang="en-GB" sz="1600" b="1" dirty="0" smtClean="0">
              <a:solidFill>
                <a:schemeClr val="bg1"/>
              </a:solidFill>
            </a:endParaRPr>
          </a:p>
          <a:p>
            <a:r>
              <a:rPr lang="en-GB" sz="1600" b="1" dirty="0" smtClean="0">
                <a:solidFill>
                  <a:schemeClr val="bg1"/>
                </a:solidFill>
              </a:rPr>
              <a:t>Jessica, Manchester</a:t>
            </a:r>
            <a:endParaRPr lang="en-GB" sz="1600" b="1" dirty="0">
              <a:solidFill>
                <a:schemeClr val="bg1"/>
              </a:solidFill>
            </a:endParaRPr>
          </a:p>
        </p:txBody>
      </p:sp>
      <p:pic>
        <p:nvPicPr>
          <p:cNvPr id="2" name="Picture 1"/>
          <p:cNvPicPr>
            <a:picLocks noChangeAspect="1"/>
          </p:cNvPicPr>
          <p:nvPr/>
        </p:nvPicPr>
        <p:blipFill rotWithShape="1">
          <a:blip r:embed="rId6" cstate="hqprint">
            <a:extLst>
              <a:ext uri="{28A0092B-C50C-407E-A947-70E740481C1C}">
                <a14:useLocalDpi xmlns:a14="http://schemas.microsoft.com/office/drawing/2010/main" val="0"/>
              </a:ext>
            </a:extLst>
          </a:blip>
          <a:srcRect l="-2713" t="11420" r="5807"/>
          <a:stretch/>
        </p:blipFill>
        <p:spPr>
          <a:xfrm>
            <a:off x="5983793" y="1076325"/>
            <a:ext cx="3541207" cy="2216520"/>
          </a:xfrm>
          <a:prstGeom prst="rect">
            <a:avLst/>
          </a:prstGeom>
        </p:spPr>
      </p:pic>
    </p:spTree>
    <p:extLst>
      <p:ext uri="{BB962C8B-B14F-4D97-AF65-F5344CB8AC3E}">
        <p14:creationId xmlns:p14="http://schemas.microsoft.com/office/powerpoint/2010/main" val="21264381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67680673-0848-45C8-B1C6-AFEFE38CB936}"/>
              </a:ext>
            </a:extLst>
          </p:cNvPr>
          <p:cNvSpPr txBox="1">
            <a:spLocks/>
          </p:cNvSpPr>
          <p:nvPr/>
        </p:nvSpPr>
        <p:spPr>
          <a:xfrm>
            <a:off x="648182" y="4309491"/>
            <a:ext cx="8727311" cy="581029"/>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en-GB" b="1" dirty="0" smtClean="0">
                <a:gradFill flip="none" rotWithShape="1">
                  <a:gsLst>
                    <a:gs pos="0">
                      <a:srgbClr val="BA3B86"/>
                    </a:gs>
                    <a:gs pos="18000">
                      <a:srgbClr val="CF2866"/>
                    </a:gs>
                    <a:gs pos="83000">
                      <a:srgbClr val="FBAF53"/>
                    </a:gs>
                    <a:gs pos="100000">
                      <a:srgbClr val="FFE86A"/>
                    </a:gs>
                  </a:gsLst>
                  <a:lin ang="0" scaled="1"/>
                  <a:tileRect/>
                </a:gradFill>
              </a:rPr>
              <a:t>Effective Governors, Excellent Schools</a:t>
            </a:r>
            <a:br>
              <a:rPr lang="en-GB" b="1" dirty="0" smtClean="0">
                <a:gradFill flip="none" rotWithShape="1">
                  <a:gsLst>
                    <a:gs pos="0">
                      <a:srgbClr val="BA3B86"/>
                    </a:gs>
                    <a:gs pos="18000">
                      <a:srgbClr val="CF2866"/>
                    </a:gs>
                    <a:gs pos="83000">
                      <a:srgbClr val="FBAF53"/>
                    </a:gs>
                    <a:gs pos="100000">
                      <a:srgbClr val="FFE86A"/>
                    </a:gs>
                  </a:gsLst>
                  <a:lin ang="0" scaled="1"/>
                  <a:tileRect/>
                </a:gradFill>
              </a:rPr>
            </a:br>
            <a:endParaRPr lang="en-GB" b="1" dirty="0" smtClean="0">
              <a:gradFill flip="none" rotWithShape="1">
                <a:gsLst>
                  <a:gs pos="0">
                    <a:srgbClr val="BA3B86"/>
                  </a:gs>
                  <a:gs pos="18000">
                    <a:srgbClr val="CF2866"/>
                  </a:gs>
                  <a:gs pos="83000">
                    <a:srgbClr val="FBAF53"/>
                  </a:gs>
                  <a:gs pos="100000">
                    <a:srgbClr val="FFE86A"/>
                  </a:gs>
                </a:gsLst>
                <a:lin ang="0" scaled="1"/>
                <a:tileRect/>
              </a:gradFill>
            </a:endParaRPr>
          </a:p>
          <a:p>
            <a:r>
              <a:rPr lang="en-GB" b="1" dirty="0" smtClean="0">
                <a:gradFill flip="none" rotWithShape="1">
                  <a:gsLst>
                    <a:gs pos="0">
                      <a:srgbClr val="BA3B86"/>
                    </a:gs>
                    <a:gs pos="18000">
                      <a:srgbClr val="CF2866"/>
                    </a:gs>
                    <a:gs pos="83000">
                      <a:srgbClr val="FBAF53"/>
                    </a:gs>
                    <a:gs pos="100000">
                      <a:srgbClr val="FFE86A"/>
                    </a:gs>
                  </a:gsLst>
                  <a:lin ang="0" scaled="1"/>
                  <a:tileRect/>
                </a:gradFill>
              </a:rPr>
              <a:t>www.governorsforschools.org.uk/support-us</a:t>
            </a:r>
          </a:p>
        </p:txBody>
      </p:sp>
      <p:pic>
        <p:nvPicPr>
          <p:cNvPr id="3" name="Picture 6" descr="Image result for instagram logo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5273" y="5511044"/>
            <a:ext cx="414020" cy="4140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6056" y="5511044"/>
            <a:ext cx="503673" cy="503673"/>
          </a:xfrm>
          <a:prstGeom prst="rect">
            <a:avLst/>
          </a:prstGeom>
        </p:spPr>
      </p:pic>
      <p:pic>
        <p:nvPicPr>
          <p:cNvPr id="5" name="Picture 10" descr="Image result for facebook logo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3903" y="5511044"/>
            <a:ext cx="427544" cy="4275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92250" y="5511044"/>
            <a:ext cx="438413" cy="438413"/>
          </a:xfrm>
          <a:prstGeom prst="rect">
            <a:avLst/>
          </a:prstGeom>
        </p:spPr>
      </p:pic>
      <p:sp>
        <p:nvSpPr>
          <p:cNvPr id="7" name="TextBox 6"/>
          <p:cNvSpPr txBox="1"/>
          <p:nvPr/>
        </p:nvSpPr>
        <p:spPr>
          <a:xfrm>
            <a:off x="2844557" y="6014633"/>
            <a:ext cx="1902235" cy="355002"/>
          </a:xfrm>
          <a:prstGeom prst="rect">
            <a:avLst/>
          </a:prstGeom>
          <a:noFill/>
        </p:spPr>
        <p:txBody>
          <a:bodyPr wrap="square" lIns="0" tIns="0" rIns="0" bIns="0" rtlCol="0">
            <a:noAutofit/>
          </a:bodyPr>
          <a:lstStyle/>
          <a:p>
            <a:r>
              <a:rPr lang="en-GB" sz="1200" b="1" dirty="0">
                <a:gradFill flip="none" rotWithShape="1">
                  <a:gsLst>
                    <a:gs pos="0">
                      <a:srgbClr val="BA3B86"/>
                    </a:gs>
                    <a:gs pos="18000">
                      <a:srgbClr val="CF2866"/>
                    </a:gs>
                    <a:gs pos="83000">
                      <a:srgbClr val="FBAF53"/>
                    </a:gs>
                    <a:gs pos="100000">
                      <a:srgbClr val="FFE86A"/>
                    </a:gs>
                  </a:gsLst>
                  <a:lin ang="0" scaled="1"/>
                  <a:tileRect/>
                </a:gradFill>
                <a:latin typeface="+mj-lt"/>
              </a:rPr>
              <a:t>@</a:t>
            </a:r>
            <a:r>
              <a:rPr lang="en-GB" sz="1200" b="1" dirty="0" err="1" smtClean="0">
                <a:gradFill flip="none" rotWithShape="1">
                  <a:gsLst>
                    <a:gs pos="0">
                      <a:srgbClr val="BA3B86"/>
                    </a:gs>
                    <a:gs pos="18000">
                      <a:srgbClr val="CF2866"/>
                    </a:gs>
                    <a:gs pos="83000">
                      <a:srgbClr val="FBAF53"/>
                    </a:gs>
                    <a:gs pos="100000">
                      <a:srgbClr val="FFE86A"/>
                    </a:gs>
                  </a:gsLst>
                  <a:lin ang="0" scaled="1"/>
                  <a:tileRect/>
                </a:gradFill>
                <a:latin typeface="+mj-lt"/>
              </a:rPr>
              <a:t>GovernorsforSchools</a:t>
            </a:r>
            <a:r>
              <a:rPr lang="en-GB" sz="1200" b="1" dirty="0" smtClean="0">
                <a:gradFill flip="none" rotWithShape="1">
                  <a:gsLst>
                    <a:gs pos="0">
                      <a:srgbClr val="BA3B86"/>
                    </a:gs>
                    <a:gs pos="18000">
                      <a:srgbClr val="CF2866"/>
                    </a:gs>
                    <a:gs pos="83000">
                      <a:srgbClr val="FBAF53"/>
                    </a:gs>
                    <a:gs pos="100000">
                      <a:srgbClr val="FFE86A"/>
                    </a:gs>
                  </a:gsLst>
                  <a:lin ang="0" scaled="1"/>
                  <a:tileRect/>
                </a:gradFill>
                <a:latin typeface="+mj-lt"/>
              </a:rPr>
              <a:t> </a:t>
            </a:r>
            <a:endParaRPr lang="en-GB" sz="1200" dirty="0">
              <a:gradFill flip="none" rotWithShape="1">
                <a:gsLst>
                  <a:gs pos="0">
                    <a:srgbClr val="BA3B86"/>
                  </a:gs>
                  <a:gs pos="18000">
                    <a:srgbClr val="CF2866"/>
                  </a:gs>
                  <a:gs pos="83000">
                    <a:srgbClr val="FBAF53"/>
                  </a:gs>
                  <a:gs pos="100000">
                    <a:srgbClr val="FFE86A"/>
                  </a:gs>
                </a:gsLst>
                <a:lin ang="0" scaled="1"/>
                <a:tileRect/>
              </a:gradFill>
              <a:latin typeface="+mj-lt"/>
            </a:endParaRPr>
          </a:p>
          <a:p>
            <a:pPr algn="l"/>
            <a:endParaRPr lang="en-GB" sz="2200" dirty="0">
              <a:solidFill>
                <a:schemeClr val="accent1"/>
              </a:solidFill>
            </a:endParaRPr>
          </a:p>
        </p:txBody>
      </p:sp>
      <p:sp>
        <p:nvSpPr>
          <p:cNvPr id="9" name="TextBox 8"/>
          <p:cNvSpPr txBox="1"/>
          <p:nvPr/>
        </p:nvSpPr>
        <p:spPr>
          <a:xfrm>
            <a:off x="5495870" y="6045951"/>
            <a:ext cx="1378756" cy="355002"/>
          </a:xfrm>
          <a:prstGeom prst="rect">
            <a:avLst/>
          </a:prstGeom>
          <a:noFill/>
        </p:spPr>
        <p:txBody>
          <a:bodyPr wrap="square" lIns="0" tIns="0" rIns="0" bIns="0" rtlCol="0">
            <a:noAutofit/>
          </a:bodyPr>
          <a:lstStyle/>
          <a:p>
            <a:r>
              <a:rPr lang="en-GB" sz="1200" b="1" dirty="0" smtClean="0">
                <a:gradFill flip="none" rotWithShape="1">
                  <a:gsLst>
                    <a:gs pos="0">
                      <a:srgbClr val="BA3B86"/>
                    </a:gs>
                    <a:gs pos="18000">
                      <a:srgbClr val="CF2866"/>
                    </a:gs>
                    <a:gs pos="83000">
                      <a:srgbClr val="FBAF53"/>
                    </a:gs>
                    <a:gs pos="100000">
                      <a:srgbClr val="FFE86A"/>
                    </a:gs>
                  </a:gsLst>
                  <a:lin ang="0" scaled="1"/>
                  <a:tileRect/>
                </a:gradFill>
                <a:latin typeface="+mj-lt"/>
              </a:rPr>
              <a:t>@</a:t>
            </a:r>
            <a:r>
              <a:rPr lang="en-GB" sz="1200" b="1" dirty="0" err="1" smtClean="0">
                <a:gradFill flip="none" rotWithShape="1">
                  <a:gsLst>
                    <a:gs pos="0">
                      <a:srgbClr val="BA3B86"/>
                    </a:gs>
                    <a:gs pos="18000">
                      <a:srgbClr val="CF2866"/>
                    </a:gs>
                    <a:gs pos="83000">
                      <a:srgbClr val="FBAF53"/>
                    </a:gs>
                    <a:gs pos="100000">
                      <a:srgbClr val="FFE86A"/>
                    </a:gs>
                  </a:gsLst>
                  <a:lin ang="0" scaled="1"/>
                  <a:tileRect/>
                </a:gradFill>
                <a:latin typeface="+mj-lt"/>
              </a:rPr>
              <a:t>SchoolGovNet</a:t>
            </a:r>
            <a:r>
              <a:rPr lang="en-GB" sz="1200" b="1" dirty="0" smtClean="0">
                <a:gradFill flip="none" rotWithShape="1">
                  <a:gsLst>
                    <a:gs pos="0">
                      <a:srgbClr val="BA3B86"/>
                    </a:gs>
                    <a:gs pos="18000">
                      <a:srgbClr val="CF2866"/>
                    </a:gs>
                    <a:gs pos="83000">
                      <a:srgbClr val="FBAF53"/>
                    </a:gs>
                    <a:gs pos="100000">
                      <a:srgbClr val="FFE86A"/>
                    </a:gs>
                  </a:gsLst>
                  <a:lin ang="0" scaled="1"/>
                  <a:tileRect/>
                </a:gradFill>
                <a:latin typeface="+mj-lt"/>
              </a:rPr>
              <a:t> </a:t>
            </a:r>
            <a:endParaRPr lang="en-GB" sz="1200" dirty="0">
              <a:gradFill flip="none" rotWithShape="1">
                <a:gsLst>
                  <a:gs pos="0">
                    <a:srgbClr val="BA3B86"/>
                  </a:gs>
                  <a:gs pos="18000">
                    <a:srgbClr val="CF2866"/>
                  </a:gs>
                  <a:gs pos="83000">
                    <a:srgbClr val="FBAF53"/>
                  </a:gs>
                  <a:gs pos="100000">
                    <a:srgbClr val="FFE86A"/>
                  </a:gs>
                </a:gsLst>
                <a:lin ang="0" scaled="1"/>
                <a:tileRect/>
              </a:gradFill>
              <a:latin typeface="+mj-lt"/>
            </a:endParaRPr>
          </a:p>
          <a:p>
            <a:pPr algn="l"/>
            <a:endParaRPr lang="en-GB" sz="2200" dirty="0">
              <a:solidFill>
                <a:schemeClr val="accent1"/>
              </a:solidFill>
            </a:endParaRPr>
          </a:p>
        </p:txBody>
      </p:sp>
      <p:sp>
        <p:nvSpPr>
          <p:cNvPr id="10" name="TextBox 9"/>
          <p:cNvSpPr txBox="1"/>
          <p:nvPr/>
        </p:nvSpPr>
        <p:spPr>
          <a:xfrm>
            <a:off x="7818515" y="6034662"/>
            <a:ext cx="1378756" cy="355002"/>
          </a:xfrm>
          <a:prstGeom prst="rect">
            <a:avLst/>
          </a:prstGeom>
          <a:noFill/>
        </p:spPr>
        <p:txBody>
          <a:bodyPr wrap="square" lIns="0" tIns="0" rIns="0" bIns="0" rtlCol="0">
            <a:noAutofit/>
          </a:bodyPr>
          <a:lstStyle/>
          <a:p>
            <a:r>
              <a:rPr lang="en-GB" sz="1200" b="1" dirty="0" smtClean="0">
                <a:gradFill flip="none" rotWithShape="1">
                  <a:gsLst>
                    <a:gs pos="0">
                      <a:srgbClr val="BA3B86"/>
                    </a:gs>
                    <a:gs pos="18000">
                      <a:srgbClr val="CF2866"/>
                    </a:gs>
                    <a:gs pos="83000">
                      <a:srgbClr val="FBAF53"/>
                    </a:gs>
                    <a:gs pos="100000">
                      <a:srgbClr val="FFE86A"/>
                    </a:gs>
                  </a:gsLst>
                  <a:lin ang="0" scaled="1"/>
                  <a:tileRect/>
                </a:gradFill>
                <a:latin typeface="+mj-lt"/>
              </a:rPr>
              <a:t>@</a:t>
            </a:r>
            <a:r>
              <a:rPr lang="en-GB" sz="1200" b="1" dirty="0" err="1" smtClean="0">
                <a:gradFill flip="none" rotWithShape="1">
                  <a:gsLst>
                    <a:gs pos="0">
                      <a:srgbClr val="BA3B86"/>
                    </a:gs>
                    <a:gs pos="18000">
                      <a:srgbClr val="CF2866"/>
                    </a:gs>
                    <a:gs pos="83000">
                      <a:srgbClr val="FBAF53"/>
                    </a:gs>
                    <a:gs pos="100000">
                      <a:srgbClr val="FFE86A"/>
                    </a:gs>
                  </a:gsLst>
                  <a:lin ang="0" scaled="1"/>
                  <a:tileRect/>
                </a:gradFill>
                <a:latin typeface="+mj-lt"/>
              </a:rPr>
              <a:t>SchoolGovNet</a:t>
            </a:r>
            <a:r>
              <a:rPr lang="en-GB" sz="1200" b="1" dirty="0" smtClean="0">
                <a:gradFill flip="none" rotWithShape="1">
                  <a:gsLst>
                    <a:gs pos="0">
                      <a:srgbClr val="BA3B86"/>
                    </a:gs>
                    <a:gs pos="18000">
                      <a:srgbClr val="CF2866"/>
                    </a:gs>
                    <a:gs pos="83000">
                      <a:srgbClr val="FBAF53"/>
                    </a:gs>
                    <a:gs pos="100000">
                      <a:srgbClr val="FFE86A"/>
                    </a:gs>
                  </a:gsLst>
                  <a:lin ang="0" scaled="1"/>
                  <a:tileRect/>
                </a:gradFill>
                <a:latin typeface="+mj-lt"/>
              </a:rPr>
              <a:t> </a:t>
            </a:r>
            <a:endParaRPr lang="en-GB" sz="1200" dirty="0">
              <a:gradFill flip="none" rotWithShape="1">
                <a:gsLst>
                  <a:gs pos="0">
                    <a:srgbClr val="BA3B86"/>
                  </a:gs>
                  <a:gs pos="18000">
                    <a:srgbClr val="CF2866"/>
                  </a:gs>
                  <a:gs pos="83000">
                    <a:srgbClr val="FBAF53"/>
                  </a:gs>
                  <a:gs pos="100000">
                    <a:srgbClr val="FFE86A"/>
                  </a:gs>
                </a:gsLst>
                <a:lin ang="0" scaled="1"/>
                <a:tileRect/>
              </a:gradFill>
              <a:latin typeface="+mj-lt"/>
            </a:endParaRPr>
          </a:p>
          <a:p>
            <a:pPr algn="l"/>
            <a:endParaRPr lang="en-GB" sz="2200" dirty="0">
              <a:solidFill>
                <a:schemeClr val="accent1"/>
              </a:solidFill>
            </a:endParaRPr>
          </a:p>
        </p:txBody>
      </p:sp>
      <p:sp>
        <p:nvSpPr>
          <p:cNvPr id="11" name="TextBox 10"/>
          <p:cNvSpPr txBox="1"/>
          <p:nvPr/>
        </p:nvSpPr>
        <p:spPr>
          <a:xfrm>
            <a:off x="663851" y="6012084"/>
            <a:ext cx="1725680" cy="355002"/>
          </a:xfrm>
          <a:prstGeom prst="rect">
            <a:avLst/>
          </a:prstGeom>
          <a:noFill/>
        </p:spPr>
        <p:txBody>
          <a:bodyPr wrap="square" lIns="0" tIns="0" rIns="0" bIns="0" rtlCol="0">
            <a:noAutofit/>
          </a:bodyPr>
          <a:lstStyle/>
          <a:p>
            <a:r>
              <a:rPr lang="en-GB" sz="1200" b="1" dirty="0" err="1" smtClean="0">
                <a:gradFill flip="none" rotWithShape="1">
                  <a:gsLst>
                    <a:gs pos="0">
                      <a:srgbClr val="BA3B86"/>
                    </a:gs>
                    <a:gs pos="18000">
                      <a:srgbClr val="CF2866"/>
                    </a:gs>
                    <a:gs pos="83000">
                      <a:srgbClr val="FBAF53"/>
                    </a:gs>
                    <a:gs pos="100000">
                      <a:srgbClr val="FFE86A"/>
                    </a:gs>
                  </a:gsLst>
                  <a:lin ang="0" scaled="1"/>
                  <a:tileRect/>
                </a:gradFill>
                <a:latin typeface="+mj-lt"/>
              </a:rPr>
              <a:t>governorsforschools</a:t>
            </a:r>
            <a:endParaRPr lang="en-GB" sz="1200" dirty="0">
              <a:gradFill flip="none" rotWithShape="1">
                <a:gsLst>
                  <a:gs pos="0">
                    <a:srgbClr val="BA3B86"/>
                  </a:gs>
                  <a:gs pos="18000">
                    <a:srgbClr val="CF2866"/>
                  </a:gs>
                  <a:gs pos="83000">
                    <a:srgbClr val="FBAF53"/>
                  </a:gs>
                  <a:gs pos="100000">
                    <a:srgbClr val="FFE86A"/>
                  </a:gs>
                </a:gsLst>
                <a:lin ang="0" scaled="1"/>
                <a:tileRect/>
              </a:gradFill>
              <a:latin typeface="+mj-lt"/>
            </a:endParaRPr>
          </a:p>
          <a:p>
            <a:pPr algn="l"/>
            <a:endParaRPr lang="en-GB" sz="2200" dirty="0">
              <a:solidFill>
                <a:schemeClr val="accent1"/>
              </a:solidFill>
            </a:endParaRPr>
          </a:p>
        </p:txBody>
      </p:sp>
    </p:spTree>
    <p:extLst>
      <p:ext uri="{BB962C8B-B14F-4D97-AF65-F5344CB8AC3E}">
        <p14:creationId xmlns:p14="http://schemas.microsoft.com/office/powerpoint/2010/main" val="290052735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710D94-57FB-4869-B3BE-EF773AC88A6E}"/>
              </a:ext>
            </a:extLst>
          </p:cNvPr>
          <p:cNvSpPr>
            <a:spLocks noGrp="1"/>
          </p:cNvSpPr>
          <p:nvPr>
            <p:ph type="title"/>
          </p:nvPr>
        </p:nvSpPr>
        <p:spPr>
          <a:xfrm>
            <a:off x="792694" y="668644"/>
            <a:ext cx="3936316" cy="349689"/>
          </a:xfrm>
        </p:spPr>
        <p:txBody>
          <a:bodyPr/>
          <a:lstStyle/>
          <a:p>
            <a:r>
              <a:rPr lang="en-GB" sz="1800" b="1" dirty="0"/>
              <a:t>Who are Governors for Schools?</a:t>
            </a:r>
            <a:br>
              <a:rPr lang="en-GB" sz="1800" b="1" dirty="0"/>
            </a:br>
            <a:endParaRPr lang="en-GB" sz="1800" b="1" dirty="0"/>
          </a:p>
        </p:txBody>
      </p:sp>
      <p:sp>
        <p:nvSpPr>
          <p:cNvPr id="8" name="Slide Number Placeholder 7">
            <a:extLst>
              <a:ext uri="{FF2B5EF4-FFF2-40B4-BE49-F238E27FC236}">
                <a16:creationId xmlns:a16="http://schemas.microsoft.com/office/drawing/2014/main" id="{DA91233F-001E-4BAC-8ADB-6B359A0A7F6C}"/>
              </a:ext>
            </a:extLst>
          </p:cNvPr>
          <p:cNvSpPr>
            <a:spLocks noGrp="1"/>
          </p:cNvSpPr>
          <p:nvPr>
            <p:ph type="sldNum" sz="quarter" idx="12"/>
          </p:nvPr>
        </p:nvSpPr>
        <p:spPr>
          <a:xfrm>
            <a:off x="185737" y="6507000"/>
            <a:ext cx="536575" cy="230350"/>
          </a:xfrm>
        </p:spPr>
        <p:txBody>
          <a:bodyPr/>
          <a:lstStyle/>
          <a:p>
            <a:fld id="{F6D32EFA-2FFB-462F-931D-0B4AC98C130E}" type="slidenum">
              <a:rPr lang="en-GB" smtClean="0"/>
              <a:t>2</a:t>
            </a:fld>
            <a:endParaRPr lang="en-GB" dirty="0"/>
          </a:p>
        </p:txBody>
      </p:sp>
      <p:cxnSp>
        <p:nvCxnSpPr>
          <p:cNvPr id="9" name="Straight Connector 8"/>
          <p:cNvCxnSpPr/>
          <p:nvPr/>
        </p:nvCxnSpPr>
        <p:spPr>
          <a:xfrm>
            <a:off x="415636" y="958300"/>
            <a:ext cx="9029153"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Picture 3" descr="H:\Marketing and Communications\7. Branding &amp; Templates\Someone Brand Development\Artwork Assets\SGOSS Logo Assets\SGOSS logo assets\Logo\Dark Grey and Pink\CMYK\JPG\SGOSS_Colour_CMYK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6986" y="5643789"/>
            <a:ext cx="1427803" cy="8632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46722" y="6488503"/>
            <a:ext cx="4887654" cy="235767"/>
          </a:xfrm>
          <a:prstGeom prst="rect">
            <a:avLst/>
          </a:prstGeom>
          <a:noFill/>
        </p:spPr>
        <p:txBody>
          <a:bodyPr wrap="square" lIns="0" tIns="0" rIns="0" bIns="0" rtlCol="0">
            <a:noAutofit/>
          </a:bodyPr>
          <a:lstStyle/>
          <a:p>
            <a:r>
              <a:rPr lang="en-GB" sz="1200" dirty="0" smtClean="0">
                <a:solidFill>
                  <a:schemeClr val="accent1"/>
                </a:solidFill>
              </a:rPr>
              <a:t>Note: Data from the last 5 years</a:t>
            </a:r>
          </a:p>
          <a:p>
            <a:pPr algn="l"/>
            <a:endParaRPr lang="en-GB" sz="1200" dirty="0">
              <a:solidFill>
                <a:schemeClr val="accent1"/>
              </a:solidFill>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9114" b="7295"/>
          <a:stretch/>
        </p:blipFill>
        <p:spPr>
          <a:xfrm>
            <a:off x="1797723" y="1073515"/>
            <a:ext cx="6219263" cy="5198697"/>
          </a:xfrm>
          <a:prstGeom prst="rect">
            <a:avLst/>
          </a:prstGeom>
        </p:spPr>
      </p:pic>
    </p:spTree>
    <p:extLst>
      <p:ext uri="{BB962C8B-B14F-4D97-AF65-F5344CB8AC3E}">
        <p14:creationId xmlns:p14="http://schemas.microsoft.com/office/powerpoint/2010/main" val="6901773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6D32EFA-2FFB-462F-931D-0B4AC98C130E}" type="slidenum">
              <a:rPr lang="en-GB" smtClean="0"/>
              <a:pPr/>
              <a:t>3</a:t>
            </a:fld>
            <a:endParaRPr lang="en-GB"/>
          </a:p>
        </p:txBody>
      </p:sp>
      <p:sp>
        <p:nvSpPr>
          <p:cNvPr id="9" name="Title 3"/>
          <p:cNvSpPr txBox="1">
            <a:spLocks/>
          </p:cNvSpPr>
          <p:nvPr/>
        </p:nvSpPr>
        <p:spPr>
          <a:xfrm>
            <a:off x="792691" y="496018"/>
            <a:ext cx="5817115" cy="437127"/>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1100" kern="1200">
                <a:solidFill>
                  <a:schemeClr val="accent5"/>
                </a:solidFill>
                <a:latin typeface="+mj-lt"/>
                <a:ea typeface="+mj-ea"/>
                <a:cs typeface="+mj-cs"/>
              </a:defRPr>
            </a:lvl1pPr>
          </a:lstStyle>
          <a:p>
            <a:r>
              <a:rPr lang="en-GB" sz="2200" b="1" dirty="0" smtClean="0"/>
              <a:t>Role of the School Governor or Trustee</a:t>
            </a:r>
            <a:endParaRPr lang="en-GB" sz="2200" b="1" dirty="0"/>
          </a:p>
        </p:txBody>
      </p:sp>
      <p:pic>
        <p:nvPicPr>
          <p:cNvPr id="14" name="Content Placeholder 7"/>
          <p:cNvPicPr>
            <a:picLocks noChangeAspect="1"/>
          </p:cNvPicPr>
          <p:nvPr/>
        </p:nvPicPr>
        <p:blipFill rotWithShape="1">
          <a:blip r:embed="rId3">
            <a:extLst>
              <a:ext uri="{28A0092B-C50C-407E-A947-70E740481C1C}">
                <a14:useLocalDpi xmlns:a14="http://schemas.microsoft.com/office/drawing/2010/main" val="0"/>
              </a:ext>
            </a:extLst>
          </a:blip>
          <a:srcRect l="6158" t="26428" r="71430" b="41259"/>
          <a:stretch/>
        </p:blipFill>
        <p:spPr>
          <a:xfrm>
            <a:off x="1410549" y="2151925"/>
            <a:ext cx="1328287" cy="1363941"/>
          </a:xfrm>
          <a:prstGeom prst="rect">
            <a:avLst/>
          </a:prstGeom>
        </p:spPr>
      </p:pic>
      <p:pic>
        <p:nvPicPr>
          <p:cNvPr id="15" name="Content Placeholder 7"/>
          <p:cNvPicPr>
            <a:picLocks noChangeAspect="1"/>
          </p:cNvPicPr>
          <p:nvPr/>
        </p:nvPicPr>
        <p:blipFill rotWithShape="1">
          <a:blip r:embed="rId3">
            <a:extLst>
              <a:ext uri="{28A0092B-C50C-407E-A947-70E740481C1C}">
                <a14:useLocalDpi xmlns:a14="http://schemas.microsoft.com/office/drawing/2010/main" val="0"/>
              </a:ext>
            </a:extLst>
          </a:blip>
          <a:srcRect l="31628" t="26429" r="33942" b="40640"/>
          <a:stretch/>
        </p:blipFill>
        <p:spPr>
          <a:xfrm>
            <a:off x="3878455" y="2274265"/>
            <a:ext cx="2040557" cy="1390059"/>
          </a:xfrm>
          <a:prstGeom prst="rect">
            <a:avLst/>
          </a:prstGeom>
        </p:spPr>
      </p:pic>
      <p:pic>
        <p:nvPicPr>
          <p:cNvPr id="16" name="Content Placeholder 7"/>
          <p:cNvPicPr>
            <a:picLocks noChangeAspect="1"/>
          </p:cNvPicPr>
          <p:nvPr/>
        </p:nvPicPr>
        <p:blipFill rotWithShape="1">
          <a:blip r:embed="rId3">
            <a:extLst>
              <a:ext uri="{28A0092B-C50C-407E-A947-70E740481C1C}">
                <a14:useLocalDpi xmlns:a14="http://schemas.microsoft.com/office/drawing/2010/main" val="0"/>
              </a:ext>
            </a:extLst>
          </a:blip>
          <a:srcRect l="70958" t="30790" b="45562"/>
          <a:stretch/>
        </p:blipFill>
        <p:spPr>
          <a:xfrm>
            <a:off x="7044116" y="2334806"/>
            <a:ext cx="1721202" cy="998181"/>
          </a:xfrm>
          <a:prstGeom prst="rect">
            <a:avLst/>
          </a:prstGeom>
        </p:spPr>
      </p:pic>
      <p:pic>
        <p:nvPicPr>
          <p:cNvPr id="18" name="Picture 3" descr="H:\Marketing and Communications\7. Branding &amp; Templates\Someone Brand Development\Artwork Assets\SGOSS Logo Assets\SGOSS logo assets\Logo\Dark Grey and Pink\CMYK\JPG\SGOSS_Colour_CMYK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16986" y="5707674"/>
            <a:ext cx="1427803" cy="863211"/>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p:cNvCxnSpPr/>
          <p:nvPr/>
        </p:nvCxnSpPr>
        <p:spPr>
          <a:xfrm>
            <a:off x="415636" y="958300"/>
            <a:ext cx="9029153"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693061" y="3978148"/>
            <a:ext cx="2257794" cy="654916"/>
          </a:xfrm>
          <a:prstGeom prst="rect">
            <a:avLst/>
          </a:prstGeom>
          <a:noFill/>
        </p:spPr>
        <p:txBody>
          <a:bodyPr wrap="square" lIns="0" tIns="0" rIns="0" bIns="0" rtlCol="0">
            <a:noAutofit/>
          </a:bodyPr>
          <a:lstStyle/>
          <a:p>
            <a:pPr algn="ctr"/>
            <a:r>
              <a:rPr lang="en-US" sz="1800" dirty="0" smtClean="0">
                <a:solidFill>
                  <a:schemeClr val="accent1"/>
                </a:solidFill>
                <a:latin typeface="+mj-lt"/>
              </a:rPr>
              <a:t>Creating robust </a:t>
            </a:r>
          </a:p>
          <a:p>
            <a:pPr algn="ctr"/>
            <a:r>
              <a:rPr lang="en-US" sz="1800" dirty="0" smtClean="0">
                <a:solidFill>
                  <a:schemeClr val="accent1"/>
                </a:solidFill>
                <a:latin typeface="+mj-lt"/>
              </a:rPr>
              <a:t>accountability</a:t>
            </a:r>
            <a:endParaRPr lang="en-US" sz="1800" dirty="0">
              <a:solidFill>
                <a:schemeClr val="accent1"/>
              </a:solidFill>
              <a:latin typeface="+mj-lt"/>
            </a:endParaRPr>
          </a:p>
        </p:txBody>
      </p:sp>
      <p:sp>
        <p:nvSpPr>
          <p:cNvPr id="20" name="TextBox 19"/>
          <p:cNvSpPr txBox="1"/>
          <p:nvPr/>
        </p:nvSpPr>
        <p:spPr>
          <a:xfrm>
            <a:off x="7002122" y="3978148"/>
            <a:ext cx="2000699" cy="654916"/>
          </a:xfrm>
          <a:prstGeom prst="rect">
            <a:avLst/>
          </a:prstGeom>
          <a:noFill/>
        </p:spPr>
        <p:txBody>
          <a:bodyPr wrap="square" lIns="0" tIns="0" rIns="0" bIns="0" rtlCol="0">
            <a:noAutofit/>
          </a:bodyPr>
          <a:lstStyle/>
          <a:p>
            <a:pPr algn="ctr"/>
            <a:r>
              <a:rPr lang="en-US" sz="1800" dirty="0" smtClean="0">
                <a:solidFill>
                  <a:schemeClr val="accent1"/>
                </a:solidFill>
                <a:latin typeface="+mj-lt"/>
              </a:rPr>
              <a:t>Financial </a:t>
            </a:r>
          </a:p>
          <a:p>
            <a:pPr algn="ctr"/>
            <a:r>
              <a:rPr lang="en-US" sz="1800" dirty="0" smtClean="0">
                <a:solidFill>
                  <a:schemeClr val="accent1"/>
                </a:solidFill>
                <a:latin typeface="+mj-lt"/>
              </a:rPr>
              <a:t>management</a:t>
            </a:r>
            <a:endParaRPr lang="en-US" sz="1800" dirty="0">
              <a:solidFill>
                <a:schemeClr val="accent1"/>
              </a:solidFill>
              <a:latin typeface="+mj-lt"/>
            </a:endParaRPr>
          </a:p>
        </p:txBody>
      </p:sp>
      <p:sp>
        <p:nvSpPr>
          <p:cNvPr id="21" name="TextBox 20"/>
          <p:cNvSpPr txBox="1"/>
          <p:nvPr/>
        </p:nvSpPr>
        <p:spPr>
          <a:xfrm>
            <a:off x="1118415" y="3978148"/>
            <a:ext cx="1893377" cy="307249"/>
          </a:xfrm>
          <a:prstGeom prst="rect">
            <a:avLst/>
          </a:prstGeom>
          <a:noFill/>
        </p:spPr>
        <p:txBody>
          <a:bodyPr wrap="square" lIns="0" tIns="0" rIns="0" bIns="0" rtlCol="0">
            <a:noAutofit/>
          </a:bodyPr>
          <a:lstStyle/>
          <a:p>
            <a:pPr algn="ctr"/>
            <a:r>
              <a:rPr lang="en-US" sz="1800" dirty="0" smtClean="0">
                <a:solidFill>
                  <a:schemeClr val="accent1"/>
                </a:solidFill>
                <a:latin typeface="+mj-lt"/>
              </a:rPr>
              <a:t>Strategy</a:t>
            </a:r>
            <a:endParaRPr lang="en-US" sz="1800" dirty="0">
              <a:solidFill>
                <a:schemeClr val="accent1"/>
              </a:solidFill>
              <a:latin typeface="+mj-lt"/>
            </a:endParaRPr>
          </a:p>
        </p:txBody>
      </p:sp>
    </p:spTree>
    <p:extLst>
      <p:ext uri="{BB962C8B-B14F-4D97-AF65-F5344CB8AC3E}">
        <p14:creationId xmlns:p14="http://schemas.microsoft.com/office/powerpoint/2010/main" val="3062044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6D32EFA-2FFB-462F-931D-0B4AC98C130E}" type="slidenum">
              <a:rPr lang="en-GB" smtClean="0"/>
              <a:pPr/>
              <a:t>4</a:t>
            </a:fld>
            <a:endParaRPr lang="en-GB"/>
          </a:p>
        </p:txBody>
      </p:sp>
      <p:pic>
        <p:nvPicPr>
          <p:cNvPr id="18" name="Picture 3" descr="H:\Marketing and Communications\7. Branding &amp; Templates\Someone Brand Development\Artwork Assets\SGOSS Logo Assets\SGOSS logo assets\Logo\Dark Grey and Pink\CMYK\JPG\SGOSS_Colour_CMYK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6986" y="5707674"/>
            <a:ext cx="1427803" cy="863211"/>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p:cNvCxnSpPr/>
          <p:nvPr/>
        </p:nvCxnSpPr>
        <p:spPr>
          <a:xfrm>
            <a:off x="415636" y="958300"/>
            <a:ext cx="9029153"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869" y="1395178"/>
            <a:ext cx="838391" cy="749471"/>
          </a:xfrm>
          <a:prstGeom prst="rect">
            <a:avLst/>
          </a:prstGeom>
        </p:spPr>
      </p:pic>
      <p:sp>
        <p:nvSpPr>
          <p:cNvPr id="27" name="Content Placeholder 2">
            <a:extLst>
              <a:ext uri="{FF2B5EF4-FFF2-40B4-BE49-F238E27FC236}">
                <a16:creationId xmlns:a16="http://schemas.microsoft.com/office/drawing/2014/main" id="{8FAE2951-45E3-47F1-8D72-EDC532627FA5}"/>
              </a:ext>
            </a:extLst>
          </p:cNvPr>
          <p:cNvSpPr>
            <a:spLocks noGrp="1"/>
          </p:cNvSpPr>
          <p:nvPr>
            <p:ph sz="half" idx="2"/>
          </p:nvPr>
        </p:nvSpPr>
        <p:spPr>
          <a:xfrm>
            <a:off x="2096872" y="1447099"/>
            <a:ext cx="1366692" cy="811626"/>
          </a:xfrm>
        </p:spPr>
        <p:txBody>
          <a:bodyPr/>
          <a:lstStyle/>
          <a:p>
            <a:pPr marL="0" lvl="2" indent="0">
              <a:buNone/>
            </a:pPr>
            <a:r>
              <a:rPr lang="en-GB" sz="1800" dirty="0" smtClean="0"/>
              <a:t>Gain </a:t>
            </a:r>
            <a:br>
              <a:rPr lang="en-GB" sz="1800" dirty="0" smtClean="0"/>
            </a:br>
            <a:r>
              <a:rPr lang="en-GB" sz="1800" dirty="0" smtClean="0"/>
              <a:t>board </a:t>
            </a:r>
            <a:br>
              <a:rPr lang="en-GB" sz="1800" dirty="0" smtClean="0"/>
            </a:br>
            <a:r>
              <a:rPr lang="en-GB" sz="1800" dirty="0" smtClean="0"/>
              <a:t>experience </a:t>
            </a:r>
          </a:p>
        </p:txBody>
      </p:sp>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626" y="3023817"/>
            <a:ext cx="794876" cy="784135"/>
          </a:xfrm>
          <a:prstGeom prst="rect">
            <a:avLst/>
          </a:prstGeom>
        </p:spPr>
      </p:pic>
      <p:sp>
        <p:nvSpPr>
          <p:cNvPr id="32" name="Content Placeholder 2">
            <a:extLst>
              <a:ext uri="{FF2B5EF4-FFF2-40B4-BE49-F238E27FC236}">
                <a16:creationId xmlns:a16="http://schemas.microsoft.com/office/drawing/2014/main" id="{8FAE2951-45E3-47F1-8D72-EDC532627FA5}"/>
              </a:ext>
            </a:extLst>
          </p:cNvPr>
          <p:cNvSpPr txBox="1">
            <a:spLocks/>
          </p:cNvSpPr>
          <p:nvPr/>
        </p:nvSpPr>
        <p:spPr>
          <a:xfrm>
            <a:off x="2096871" y="3068597"/>
            <a:ext cx="1540864" cy="415109"/>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spcAft>
                <a:spcPts val="1500"/>
              </a:spcAft>
              <a:buFont typeface="Arial" panose="020B0604020202020204" pitchFamily="34" charset="0"/>
              <a:buNone/>
              <a:defRPr sz="1100"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1500"/>
              </a:spcAft>
              <a:buFont typeface="Arial" panose="020B0604020202020204" pitchFamily="34" charset="0"/>
              <a:buNone/>
              <a:defRPr sz="1100" b="0" kern="1200">
                <a:solidFill>
                  <a:schemeClr val="accent1"/>
                </a:solidFill>
                <a:latin typeface="+mj-lt"/>
                <a:ea typeface="+mn-ea"/>
                <a:cs typeface="+mn-cs"/>
              </a:defRPr>
            </a:lvl2pPr>
            <a:lvl3pPr marL="90000" indent="-90000" algn="l" defTabSz="914400" rtl="0" eaLnBrk="1" latinLnBrk="0" hangingPunct="1">
              <a:lnSpc>
                <a:spcPct val="90000"/>
              </a:lnSpc>
              <a:spcBef>
                <a:spcPts val="0"/>
              </a:spcBef>
              <a:spcAft>
                <a:spcPts val="1500"/>
              </a:spcAft>
              <a:buFont typeface="Arial" panose="020B0604020202020204" pitchFamily="34" charset="0"/>
              <a:buChar char="•"/>
              <a:defRPr sz="1100" kern="1200">
                <a:solidFill>
                  <a:schemeClr val="accent1"/>
                </a:solidFill>
                <a:latin typeface="+mn-lt"/>
                <a:ea typeface="+mn-ea"/>
                <a:cs typeface="+mn-cs"/>
              </a:defRPr>
            </a:lvl3pPr>
            <a:lvl4pPr marL="270000" indent="-90000" algn="l" defTabSz="914400" rtl="0" eaLnBrk="1" latinLnBrk="0" hangingPunct="1">
              <a:lnSpc>
                <a:spcPct val="90000"/>
              </a:lnSpc>
              <a:spcBef>
                <a:spcPts val="0"/>
              </a:spcBef>
              <a:spcAft>
                <a:spcPts val="1500"/>
              </a:spcAft>
              <a:buFont typeface="Arial" panose="020B0604020202020204" pitchFamily="34" charset="0"/>
              <a:buChar char="•"/>
              <a:defRPr sz="1100" kern="1200">
                <a:solidFill>
                  <a:schemeClr val="accent1"/>
                </a:solidFill>
                <a:latin typeface="+mn-lt"/>
                <a:ea typeface="+mn-ea"/>
                <a:cs typeface="+mn-cs"/>
              </a:defRPr>
            </a:lvl4pPr>
            <a:lvl5pPr marL="450000" indent="-90000" algn="l" defTabSz="914400" rtl="0" eaLnBrk="1" latinLnBrk="0" hangingPunct="1">
              <a:lnSpc>
                <a:spcPct val="90000"/>
              </a:lnSpc>
              <a:spcBef>
                <a:spcPts val="0"/>
              </a:spcBef>
              <a:spcAft>
                <a:spcPts val="1500"/>
              </a:spcAft>
              <a:buFont typeface="Arial" panose="020B0604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buFont typeface="Arial" panose="020B0604020202020204" pitchFamily="34" charset="0"/>
              <a:buNone/>
            </a:pPr>
            <a:r>
              <a:rPr lang="en-GB" sz="1800" dirty="0" smtClean="0"/>
              <a:t>Develop </a:t>
            </a:r>
            <a:br>
              <a:rPr lang="en-GB" sz="1800" dirty="0" smtClean="0"/>
            </a:br>
            <a:r>
              <a:rPr lang="en-GB" sz="1800" dirty="0" smtClean="0"/>
              <a:t>transferable </a:t>
            </a:r>
            <a:br>
              <a:rPr lang="en-GB" sz="1800" dirty="0" smtClean="0"/>
            </a:br>
            <a:r>
              <a:rPr lang="en-GB" sz="1800" dirty="0" smtClean="0"/>
              <a:t>skills </a:t>
            </a:r>
          </a:p>
        </p:txBody>
      </p:sp>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1134" y="4561349"/>
            <a:ext cx="887860" cy="876899"/>
          </a:xfrm>
          <a:prstGeom prst="rect">
            <a:avLst/>
          </a:prstGeom>
        </p:spPr>
      </p:pic>
      <p:sp>
        <p:nvSpPr>
          <p:cNvPr id="34" name="Content Placeholder 2">
            <a:extLst>
              <a:ext uri="{FF2B5EF4-FFF2-40B4-BE49-F238E27FC236}">
                <a16:creationId xmlns:a16="http://schemas.microsoft.com/office/drawing/2014/main" id="{8FAE2951-45E3-47F1-8D72-EDC532627FA5}"/>
              </a:ext>
            </a:extLst>
          </p:cNvPr>
          <p:cNvSpPr txBox="1">
            <a:spLocks/>
          </p:cNvSpPr>
          <p:nvPr/>
        </p:nvSpPr>
        <p:spPr>
          <a:xfrm>
            <a:off x="2096871" y="4758993"/>
            <a:ext cx="1540864" cy="534113"/>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spcAft>
                <a:spcPts val="1500"/>
              </a:spcAft>
              <a:buFont typeface="Arial" panose="020B0604020202020204" pitchFamily="34" charset="0"/>
              <a:buNone/>
              <a:defRPr sz="1100"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1500"/>
              </a:spcAft>
              <a:buFont typeface="Arial" panose="020B0604020202020204" pitchFamily="34" charset="0"/>
              <a:buNone/>
              <a:defRPr sz="1100" b="0" kern="1200">
                <a:solidFill>
                  <a:schemeClr val="accent1"/>
                </a:solidFill>
                <a:latin typeface="+mj-lt"/>
                <a:ea typeface="+mn-ea"/>
                <a:cs typeface="+mn-cs"/>
              </a:defRPr>
            </a:lvl2pPr>
            <a:lvl3pPr marL="90000" indent="-90000" algn="l" defTabSz="914400" rtl="0" eaLnBrk="1" latinLnBrk="0" hangingPunct="1">
              <a:lnSpc>
                <a:spcPct val="90000"/>
              </a:lnSpc>
              <a:spcBef>
                <a:spcPts val="0"/>
              </a:spcBef>
              <a:spcAft>
                <a:spcPts val="1500"/>
              </a:spcAft>
              <a:buFont typeface="Arial" panose="020B0604020202020204" pitchFamily="34" charset="0"/>
              <a:buChar char="•"/>
              <a:defRPr sz="1100" kern="1200">
                <a:solidFill>
                  <a:schemeClr val="accent1"/>
                </a:solidFill>
                <a:latin typeface="+mn-lt"/>
                <a:ea typeface="+mn-ea"/>
                <a:cs typeface="+mn-cs"/>
              </a:defRPr>
            </a:lvl3pPr>
            <a:lvl4pPr marL="270000" indent="-90000" algn="l" defTabSz="914400" rtl="0" eaLnBrk="1" latinLnBrk="0" hangingPunct="1">
              <a:lnSpc>
                <a:spcPct val="90000"/>
              </a:lnSpc>
              <a:spcBef>
                <a:spcPts val="0"/>
              </a:spcBef>
              <a:spcAft>
                <a:spcPts val="1500"/>
              </a:spcAft>
              <a:buFont typeface="Arial" panose="020B0604020202020204" pitchFamily="34" charset="0"/>
              <a:buChar char="•"/>
              <a:defRPr sz="1100" kern="1200">
                <a:solidFill>
                  <a:schemeClr val="accent1"/>
                </a:solidFill>
                <a:latin typeface="+mn-lt"/>
                <a:ea typeface="+mn-ea"/>
                <a:cs typeface="+mn-cs"/>
              </a:defRPr>
            </a:lvl4pPr>
            <a:lvl5pPr marL="450000" indent="-90000" algn="l" defTabSz="914400" rtl="0" eaLnBrk="1" latinLnBrk="0" hangingPunct="1">
              <a:lnSpc>
                <a:spcPct val="90000"/>
              </a:lnSpc>
              <a:spcBef>
                <a:spcPts val="0"/>
              </a:spcBef>
              <a:spcAft>
                <a:spcPts val="1500"/>
              </a:spcAft>
              <a:buFont typeface="Arial" panose="020B0604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buFont typeface="Arial" panose="020B0604020202020204" pitchFamily="34" charset="0"/>
              <a:buNone/>
            </a:pPr>
            <a:r>
              <a:rPr lang="en-GB" sz="1800" dirty="0" smtClean="0"/>
              <a:t>Improve </a:t>
            </a:r>
            <a:br>
              <a:rPr lang="en-GB" sz="1800" dirty="0" smtClean="0"/>
            </a:br>
            <a:r>
              <a:rPr lang="en-GB" sz="1800" dirty="0" smtClean="0"/>
              <a:t>educational </a:t>
            </a:r>
            <a:br>
              <a:rPr lang="en-GB" sz="1800" dirty="0" smtClean="0"/>
            </a:br>
            <a:r>
              <a:rPr lang="en-GB" sz="1800" dirty="0" smtClean="0"/>
              <a:t>standards</a:t>
            </a:r>
            <a:endParaRPr lang="en-GB" sz="1800" dirty="0"/>
          </a:p>
        </p:txBody>
      </p:sp>
      <p:sp>
        <p:nvSpPr>
          <p:cNvPr id="35" name="Title 3">
            <a:extLst>
              <a:ext uri="{FF2B5EF4-FFF2-40B4-BE49-F238E27FC236}">
                <a16:creationId xmlns:a16="http://schemas.microsoft.com/office/drawing/2014/main" id="{71710D94-57FB-4869-B3BE-EF773AC88A6E}"/>
              </a:ext>
            </a:extLst>
          </p:cNvPr>
          <p:cNvSpPr>
            <a:spLocks noGrp="1"/>
          </p:cNvSpPr>
          <p:nvPr>
            <p:ph type="title"/>
          </p:nvPr>
        </p:nvSpPr>
        <p:spPr>
          <a:xfrm>
            <a:off x="752416" y="585306"/>
            <a:ext cx="7059173" cy="399121"/>
          </a:xfrm>
        </p:spPr>
        <p:txBody>
          <a:bodyPr/>
          <a:lstStyle/>
          <a:p>
            <a:r>
              <a:rPr lang="en-GB" sz="2200" b="1" dirty="0" smtClean="0"/>
              <a:t>How do school governors and trustees benefit?</a:t>
            </a:r>
            <a:br>
              <a:rPr lang="en-GB" sz="2200" b="1" dirty="0" smtClean="0"/>
            </a:br>
            <a:endParaRPr lang="en-GB" sz="2200" b="1" dirty="0"/>
          </a:p>
        </p:txBody>
      </p:sp>
      <p:sp>
        <p:nvSpPr>
          <p:cNvPr id="14" name="TextBox 13"/>
          <p:cNvSpPr txBox="1"/>
          <p:nvPr/>
        </p:nvSpPr>
        <p:spPr>
          <a:xfrm>
            <a:off x="4188211" y="2994365"/>
            <a:ext cx="5293005" cy="1337751"/>
          </a:xfrm>
          <a:prstGeom prst="rect">
            <a:avLst/>
          </a:prstGeom>
          <a:noFill/>
        </p:spPr>
        <p:txBody>
          <a:bodyPr wrap="square" lIns="0" tIns="0" rIns="0" bIns="0" rtlCol="0" anchor="ctr">
            <a:noAutofit/>
          </a:bodyPr>
          <a:lstStyle/>
          <a:p>
            <a:r>
              <a:rPr lang="en-GB" sz="1600" dirty="0" smtClean="0">
                <a:solidFill>
                  <a:schemeClr val="accent1"/>
                </a:solidFill>
              </a:rPr>
              <a:t>“This </a:t>
            </a:r>
            <a:r>
              <a:rPr lang="en-GB" sz="1600" dirty="0">
                <a:solidFill>
                  <a:schemeClr val="accent1"/>
                </a:solidFill>
              </a:rPr>
              <a:t>experience has enabled me to become more informed about all the different aspects involved in running a complex organisation and this has had a positive impact on my perceptions of my own place of work</a:t>
            </a:r>
            <a:r>
              <a:rPr lang="en-GB" sz="1600" dirty="0" smtClean="0">
                <a:solidFill>
                  <a:schemeClr val="accent1"/>
                </a:solidFill>
              </a:rPr>
              <a:t>.” 					Jacqui</a:t>
            </a:r>
            <a:endParaRPr lang="en-GB" sz="1600" dirty="0">
              <a:solidFill>
                <a:schemeClr val="accent1"/>
              </a:solidFill>
            </a:endParaRPr>
          </a:p>
          <a:p>
            <a:endParaRPr lang="en-GB" sz="1600" dirty="0">
              <a:solidFill>
                <a:schemeClr val="accent1"/>
              </a:solidFill>
            </a:endParaRPr>
          </a:p>
        </p:txBody>
      </p:sp>
      <p:sp>
        <p:nvSpPr>
          <p:cNvPr id="3" name="Rectangle 2"/>
          <p:cNvSpPr/>
          <p:nvPr/>
        </p:nvSpPr>
        <p:spPr>
          <a:xfrm>
            <a:off x="4108001" y="4700938"/>
            <a:ext cx="4953000" cy="1323439"/>
          </a:xfrm>
          <a:prstGeom prst="rect">
            <a:avLst/>
          </a:prstGeom>
        </p:spPr>
        <p:txBody>
          <a:bodyPr>
            <a:spAutoFit/>
          </a:bodyPr>
          <a:lstStyle/>
          <a:p>
            <a:pPr>
              <a:spcAft>
                <a:spcPts val="0"/>
              </a:spcAft>
            </a:pPr>
            <a:r>
              <a:rPr lang="en-GB" sz="1600" dirty="0" smtClean="0">
                <a:solidFill>
                  <a:schemeClr val="accent1"/>
                </a:solidFill>
                <a:ea typeface="Calibri" panose="020F0502020204030204" pitchFamily="34" charset="0"/>
              </a:rPr>
              <a:t>“Helped </a:t>
            </a:r>
            <a:r>
              <a:rPr lang="en-GB" sz="1600" dirty="0">
                <a:solidFill>
                  <a:schemeClr val="accent1"/>
                </a:solidFill>
                <a:ea typeface="Calibri" panose="020F0502020204030204" pitchFamily="34" charset="0"/>
              </a:rPr>
              <a:t>implement a reward system for attendance, generated prizes for pupils using external contacts. Attendance has improved from 92% to 96% over last 18 months as a result</a:t>
            </a:r>
            <a:r>
              <a:rPr lang="en-GB" sz="1600" dirty="0" smtClean="0">
                <a:solidFill>
                  <a:schemeClr val="accent1"/>
                </a:solidFill>
                <a:ea typeface="Calibri" panose="020F0502020204030204" pitchFamily="34" charset="0"/>
              </a:rPr>
              <a:t>.”				Rachael</a:t>
            </a:r>
            <a:endParaRPr lang="en-GB" sz="1600" dirty="0">
              <a:solidFill>
                <a:schemeClr val="accent1"/>
              </a:solidFill>
              <a:effectLst/>
              <a:ea typeface="Calibri" panose="020F0502020204030204" pitchFamily="34" charset="0"/>
            </a:endParaRPr>
          </a:p>
        </p:txBody>
      </p:sp>
      <p:sp>
        <p:nvSpPr>
          <p:cNvPr id="4" name="Rectangle 3"/>
          <p:cNvSpPr/>
          <p:nvPr/>
        </p:nvSpPr>
        <p:spPr>
          <a:xfrm>
            <a:off x="4108001" y="1317408"/>
            <a:ext cx="4953000" cy="1323439"/>
          </a:xfrm>
          <a:prstGeom prst="rect">
            <a:avLst/>
          </a:prstGeom>
        </p:spPr>
        <p:txBody>
          <a:bodyPr>
            <a:spAutoFit/>
          </a:bodyPr>
          <a:lstStyle/>
          <a:p>
            <a:pPr>
              <a:spcAft>
                <a:spcPts val="0"/>
              </a:spcAft>
            </a:pPr>
            <a:r>
              <a:rPr lang="en-GB" sz="1600" dirty="0" smtClean="0">
                <a:solidFill>
                  <a:schemeClr val="accent1"/>
                </a:solidFill>
                <a:ea typeface="Calibri" panose="020F0502020204030204" pitchFamily="34" charset="0"/>
              </a:rPr>
              <a:t>“It </a:t>
            </a:r>
            <a:r>
              <a:rPr lang="en-GB" sz="1600" dirty="0">
                <a:solidFill>
                  <a:schemeClr val="accent1"/>
                </a:solidFill>
                <a:ea typeface="Calibri" panose="020F0502020204030204" pitchFamily="34" charset="0"/>
              </a:rPr>
              <a:t>has given me board experience, experience of setting strategy and opened up a lot of new networks which will benefit my </a:t>
            </a:r>
            <a:r>
              <a:rPr lang="en-GB" sz="1600" dirty="0" smtClean="0">
                <a:solidFill>
                  <a:schemeClr val="accent1"/>
                </a:solidFill>
                <a:ea typeface="Calibri" panose="020F0502020204030204" pitchFamily="34" charset="0"/>
              </a:rPr>
              <a:t>career.”												Anne</a:t>
            </a:r>
            <a:endParaRPr lang="en-GB" sz="1600" dirty="0">
              <a:solidFill>
                <a:schemeClr val="accent1"/>
              </a:solidFill>
              <a:ea typeface="Calibri" panose="020F0502020204030204" pitchFamily="34" charset="0"/>
            </a:endParaRPr>
          </a:p>
          <a:p>
            <a:pPr>
              <a:spcAft>
                <a:spcPts val="0"/>
              </a:spcAft>
            </a:pPr>
            <a:r>
              <a:rPr lang="en-GB" sz="1600" dirty="0">
                <a:solidFill>
                  <a:schemeClr val="accent1"/>
                </a:solidFill>
                <a:ea typeface="Calibri" panose="020F0502020204030204" pitchFamily="34" charset="0"/>
              </a:rPr>
              <a:t> </a:t>
            </a:r>
            <a:endParaRPr lang="en-GB" sz="1600" dirty="0">
              <a:solidFill>
                <a:schemeClr val="accent1"/>
              </a:solidFill>
              <a:effectLst/>
              <a:ea typeface="Calibri" panose="020F0502020204030204" pitchFamily="34" charset="0"/>
            </a:endParaRPr>
          </a:p>
        </p:txBody>
      </p:sp>
    </p:spTree>
    <p:extLst>
      <p:ext uri="{BB962C8B-B14F-4D97-AF65-F5344CB8AC3E}">
        <p14:creationId xmlns:p14="http://schemas.microsoft.com/office/powerpoint/2010/main" val="184031272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6D32EFA-2FFB-462F-931D-0B4AC98C130E}" type="slidenum">
              <a:rPr lang="en-GB" smtClean="0"/>
              <a:pPr/>
              <a:t>5</a:t>
            </a:fld>
            <a:endParaRPr lang="en-GB"/>
          </a:p>
        </p:txBody>
      </p:sp>
      <p:pic>
        <p:nvPicPr>
          <p:cNvPr id="18" name="Picture 3" descr="H:\Marketing and Communications\7. Branding &amp; Templates\Someone Brand Development\Artwork Assets\SGOSS Logo Assets\SGOSS logo assets\Logo\Dark Grey and Pink\CMYK\JPG\SGOSS_Colour_CMYK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6986" y="5707674"/>
            <a:ext cx="1427803" cy="863211"/>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p:cNvCxnSpPr/>
          <p:nvPr/>
        </p:nvCxnSpPr>
        <p:spPr>
          <a:xfrm>
            <a:off x="415636" y="958300"/>
            <a:ext cx="9029153"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itle 3">
            <a:extLst>
              <a:ext uri="{FF2B5EF4-FFF2-40B4-BE49-F238E27FC236}">
                <a16:creationId xmlns:a16="http://schemas.microsoft.com/office/drawing/2014/main" id="{71710D94-57FB-4869-B3BE-EF773AC88A6E}"/>
              </a:ext>
            </a:extLst>
          </p:cNvPr>
          <p:cNvSpPr>
            <a:spLocks noGrp="1"/>
          </p:cNvSpPr>
          <p:nvPr>
            <p:ph type="title"/>
          </p:nvPr>
        </p:nvSpPr>
        <p:spPr>
          <a:xfrm>
            <a:off x="801472" y="415841"/>
            <a:ext cx="8106044" cy="589756"/>
          </a:xfrm>
        </p:spPr>
        <p:txBody>
          <a:bodyPr/>
          <a:lstStyle/>
          <a:p>
            <a:r>
              <a:rPr lang="en-GB" sz="1800" b="1" dirty="0" smtClean="0"/>
              <a:t/>
            </a:r>
            <a:br>
              <a:rPr lang="en-GB" sz="1800" b="1" dirty="0" smtClean="0"/>
            </a:br>
            <a:r>
              <a:rPr lang="en-GB" sz="2200" b="1" dirty="0" smtClean="0"/>
              <a:t>Commitment</a:t>
            </a:r>
            <a:endParaRPr lang="en-GB" sz="2200" b="1" dirty="0"/>
          </a:p>
        </p:txBody>
      </p:sp>
      <p:pic>
        <p:nvPicPr>
          <p:cNvPr id="2050" name="Picture 2" descr="H:\Louise\4. Marketing PR\Ter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0457" y="2307599"/>
            <a:ext cx="176212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H:\Louise\4. Marketing PR\Transpor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53" y="2040316"/>
            <a:ext cx="2294001" cy="192602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Louise\4. Marketing PR\Liability.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2854" y="1874921"/>
            <a:ext cx="2638425" cy="225681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H:\Louise\4. Marketing PR\Tim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773" y="2008014"/>
            <a:ext cx="2724570" cy="207324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03567" y="4017539"/>
            <a:ext cx="1893377" cy="307249"/>
          </a:xfrm>
          <a:prstGeom prst="rect">
            <a:avLst/>
          </a:prstGeom>
          <a:noFill/>
        </p:spPr>
        <p:txBody>
          <a:bodyPr wrap="square" lIns="0" tIns="0" rIns="0" bIns="0" rtlCol="0">
            <a:noAutofit/>
          </a:bodyPr>
          <a:lstStyle/>
          <a:p>
            <a:pPr algn="ctr"/>
            <a:r>
              <a:rPr lang="en-US" sz="1800" dirty="0" smtClean="0">
                <a:solidFill>
                  <a:schemeClr val="accent1"/>
                </a:solidFill>
                <a:latin typeface="+mj-lt"/>
              </a:rPr>
              <a:t>Time</a:t>
            </a:r>
            <a:br>
              <a:rPr lang="en-US" sz="1800" dirty="0" smtClean="0">
                <a:solidFill>
                  <a:schemeClr val="accent1"/>
                </a:solidFill>
                <a:latin typeface="+mj-lt"/>
              </a:rPr>
            </a:br>
            <a:r>
              <a:rPr lang="en-US" sz="1800" dirty="0" smtClean="0">
                <a:solidFill>
                  <a:schemeClr val="accent1"/>
                </a:solidFill>
                <a:latin typeface="+mj-lt"/>
              </a:rPr>
              <a:t>per month</a:t>
            </a:r>
            <a:endParaRPr lang="en-US" sz="1800" dirty="0">
              <a:solidFill>
                <a:schemeClr val="accent1"/>
              </a:solidFill>
              <a:latin typeface="+mj-lt"/>
            </a:endParaRPr>
          </a:p>
        </p:txBody>
      </p:sp>
      <p:sp>
        <p:nvSpPr>
          <p:cNvPr id="12" name="TextBox 11"/>
          <p:cNvSpPr txBox="1"/>
          <p:nvPr/>
        </p:nvSpPr>
        <p:spPr>
          <a:xfrm>
            <a:off x="2691821" y="4017539"/>
            <a:ext cx="1893377" cy="307249"/>
          </a:xfrm>
          <a:prstGeom prst="rect">
            <a:avLst/>
          </a:prstGeom>
          <a:noFill/>
        </p:spPr>
        <p:txBody>
          <a:bodyPr wrap="square" lIns="0" tIns="0" rIns="0" bIns="0" rtlCol="0">
            <a:noAutofit/>
          </a:bodyPr>
          <a:lstStyle/>
          <a:p>
            <a:pPr algn="ctr"/>
            <a:r>
              <a:rPr lang="en-US" sz="1800" dirty="0" smtClean="0">
                <a:solidFill>
                  <a:schemeClr val="accent1"/>
                </a:solidFill>
                <a:latin typeface="+mj-lt"/>
              </a:rPr>
              <a:t>Term </a:t>
            </a:r>
            <a:br>
              <a:rPr lang="en-US" sz="1800" dirty="0" smtClean="0">
                <a:solidFill>
                  <a:schemeClr val="accent1"/>
                </a:solidFill>
                <a:latin typeface="+mj-lt"/>
              </a:rPr>
            </a:br>
            <a:r>
              <a:rPr lang="en-US" sz="1800" dirty="0" smtClean="0">
                <a:solidFill>
                  <a:schemeClr val="accent1"/>
                </a:solidFill>
                <a:latin typeface="+mj-lt"/>
              </a:rPr>
              <a:t>of Office</a:t>
            </a:r>
            <a:endParaRPr lang="en-US" sz="1800" dirty="0">
              <a:solidFill>
                <a:schemeClr val="accent1"/>
              </a:solidFill>
              <a:latin typeface="+mj-lt"/>
            </a:endParaRPr>
          </a:p>
        </p:txBody>
      </p:sp>
      <p:sp>
        <p:nvSpPr>
          <p:cNvPr id="14" name="TextBox 13"/>
          <p:cNvSpPr txBox="1"/>
          <p:nvPr/>
        </p:nvSpPr>
        <p:spPr>
          <a:xfrm>
            <a:off x="5100799" y="4017539"/>
            <a:ext cx="1893377" cy="307249"/>
          </a:xfrm>
          <a:prstGeom prst="rect">
            <a:avLst/>
          </a:prstGeom>
          <a:noFill/>
        </p:spPr>
        <p:txBody>
          <a:bodyPr wrap="square" lIns="0" tIns="0" rIns="0" bIns="0" rtlCol="0">
            <a:noAutofit/>
          </a:bodyPr>
          <a:lstStyle/>
          <a:p>
            <a:pPr algn="ctr"/>
            <a:r>
              <a:rPr lang="en-US" sz="1800" dirty="0" smtClean="0">
                <a:solidFill>
                  <a:schemeClr val="accent1"/>
                </a:solidFill>
                <a:latin typeface="+mj-lt"/>
              </a:rPr>
              <a:t>Travel</a:t>
            </a:r>
            <a:endParaRPr lang="en-US" sz="1800" dirty="0">
              <a:solidFill>
                <a:schemeClr val="accent1"/>
              </a:solidFill>
              <a:latin typeface="+mj-lt"/>
            </a:endParaRPr>
          </a:p>
        </p:txBody>
      </p:sp>
      <p:sp>
        <p:nvSpPr>
          <p:cNvPr id="15" name="TextBox 14"/>
          <p:cNvSpPr txBox="1"/>
          <p:nvPr/>
        </p:nvSpPr>
        <p:spPr>
          <a:xfrm>
            <a:off x="7551412" y="4017539"/>
            <a:ext cx="1893377" cy="307249"/>
          </a:xfrm>
          <a:prstGeom prst="rect">
            <a:avLst/>
          </a:prstGeom>
          <a:noFill/>
        </p:spPr>
        <p:txBody>
          <a:bodyPr wrap="square" lIns="0" tIns="0" rIns="0" bIns="0" rtlCol="0">
            <a:noAutofit/>
          </a:bodyPr>
          <a:lstStyle/>
          <a:p>
            <a:pPr algn="ctr"/>
            <a:r>
              <a:rPr lang="en-US" sz="1800" dirty="0" smtClean="0">
                <a:solidFill>
                  <a:schemeClr val="accent1"/>
                </a:solidFill>
                <a:latin typeface="+mj-lt"/>
              </a:rPr>
              <a:t>Liability</a:t>
            </a:r>
            <a:endParaRPr lang="en-US" sz="1800" dirty="0">
              <a:solidFill>
                <a:schemeClr val="accent1"/>
              </a:solidFill>
              <a:latin typeface="+mj-lt"/>
            </a:endParaRPr>
          </a:p>
        </p:txBody>
      </p:sp>
    </p:spTree>
    <p:extLst>
      <p:ext uri="{BB962C8B-B14F-4D97-AF65-F5344CB8AC3E}">
        <p14:creationId xmlns:p14="http://schemas.microsoft.com/office/powerpoint/2010/main" val="33819822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nodeType="withEffect">
                                  <p:stCondLst>
                                    <p:cond delay="0"/>
                                  </p:stCondLst>
                                  <p:childTnLst>
                                    <p:set>
                                      <p:cBhvr>
                                        <p:cTn id="9" dur="1" fill="hold">
                                          <p:stCondLst>
                                            <p:cond delay="0"/>
                                          </p:stCondLst>
                                        </p:cTn>
                                        <p:tgtEl>
                                          <p:spTgt spid="2053"/>
                                        </p:tgtEl>
                                        <p:attrNameLst>
                                          <p:attrName>style.visibility</p:attrName>
                                        </p:attrNameLst>
                                      </p:cBhvr>
                                      <p:to>
                                        <p:strVal val="visible"/>
                                      </p:to>
                                    </p:set>
                                    <p:animEffect transition="in" filter="circle(in)">
                                      <p:cBhvr>
                                        <p:cTn id="10" dur="2000"/>
                                        <p:tgtEl>
                                          <p:spTgt spid="205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circle(in)">
                                      <p:cBhvr>
                                        <p:cTn id="18" dur="20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ircle(in)">
                                      <p:cBhvr>
                                        <p:cTn id="23" dur="2000"/>
                                        <p:tgtEl>
                                          <p:spTgt spid="14"/>
                                        </p:tgtEl>
                                      </p:cBhvr>
                                    </p:animEffect>
                                  </p:childTnLst>
                                </p:cTn>
                              </p:par>
                              <p:par>
                                <p:cTn id="24" presetID="6" presetClass="entr" presetSubtype="16" fill="hold" nodeType="withEffect">
                                  <p:stCondLst>
                                    <p:cond delay="0"/>
                                  </p:stCondLst>
                                  <p:childTnLst>
                                    <p:set>
                                      <p:cBhvr>
                                        <p:cTn id="25" dur="1" fill="hold">
                                          <p:stCondLst>
                                            <p:cond delay="0"/>
                                          </p:stCondLst>
                                        </p:cTn>
                                        <p:tgtEl>
                                          <p:spTgt spid="2051"/>
                                        </p:tgtEl>
                                        <p:attrNameLst>
                                          <p:attrName>style.visibility</p:attrName>
                                        </p:attrNameLst>
                                      </p:cBhvr>
                                      <p:to>
                                        <p:strVal val="visible"/>
                                      </p:to>
                                    </p:set>
                                    <p:animEffect transition="in" filter="circle(in)">
                                      <p:cBhvr>
                                        <p:cTn id="26" dur="2000"/>
                                        <p:tgtEl>
                                          <p:spTgt spid="2051"/>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circle(in)">
                                      <p:cBhvr>
                                        <p:cTn id="31" dur="2000"/>
                                        <p:tgtEl>
                                          <p:spTgt spid="15"/>
                                        </p:tgtEl>
                                      </p:cBhvr>
                                    </p:animEffect>
                                  </p:childTnLst>
                                </p:cTn>
                              </p:par>
                              <p:par>
                                <p:cTn id="32" presetID="6" presetClass="entr" presetSubtype="16" fill="hold" nodeType="withEffect">
                                  <p:stCondLst>
                                    <p:cond delay="0"/>
                                  </p:stCondLst>
                                  <p:childTnLst>
                                    <p:set>
                                      <p:cBhvr>
                                        <p:cTn id="33" dur="1" fill="hold">
                                          <p:stCondLst>
                                            <p:cond delay="0"/>
                                          </p:stCondLst>
                                        </p:cTn>
                                        <p:tgtEl>
                                          <p:spTgt spid="2052"/>
                                        </p:tgtEl>
                                        <p:attrNameLst>
                                          <p:attrName>style.visibility</p:attrName>
                                        </p:attrNameLst>
                                      </p:cBhvr>
                                      <p:to>
                                        <p:strVal val="visible"/>
                                      </p:to>
                                    </p:set>
                                    <p:animEffect transition="in" filter="circle(in)">
                                      <p:cBhvr>
                                        <p:cTn id="34"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2040" y="642050"/>
            <a:ext cx="7805490" cy="316250"/>
          </a:xfrm>
        </p:spPr>
        <p:txBody>
          <a:bodyPr/>
          <a:lstStyle/>
          <a:p>
            <a:r>
              <a:rPr lang="en-GB" sz="2200" b="1" dirty="0" smtClean="0"/>
              <a:t>The impact of school governors</a:t>
            </a:r>
            <a:endParaRPr lang="en-GB" sz="2200" b="1" dirty="0"/>
          </a:p>
        </p:txBody>
      </p:sp>
      <p:sp>
        <p:nvSpPr>
          <p:cNvPr id="7" name="Slide Number Placeholder 6"/>
          <p:cNvSpPr>
            <a:spLocks noGrp="1"/>
          </p:cNvSpPr>
          <p:nvPr>
            <p:ph type="sldNum" sz="quarter" idx="12"/>
          </p:nvPr>
        </p:nvSpPr>
        <p:spPr/>
        <p:txBody>
          <a:bodyPr/>
          <a:lstStyle/>
          <a:p>
            <a:fld id="{F6D32EFA-2FFB-462F-931D-0B4AC98C130E}" type="slidenum">
              <a:rPr lang="en-GB" smtClean="0"/>
              <a:pPr/>
              <a:t>6</a:t>
            </a:fld>
            <a:endParaRPr lang="en-GB" dirty="0"/>
          </a:p>
        </p:txBody>
      </p:sp>
      <p:cxnSp>
        <p:nvCxnSpPr>
          <p:cNvPr id="11" name="Straight Connector 10"/>
          <p:cNvCxnSpPr/>
          <p:nvPr/>
        </p:nvCxnSpPr>
        <p:spPr>
          <a:xfrm>
            <a:off x="415636" y="958300"/>
            <a:ext cx="9029153"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Picture 3" descr="H:\Marketing and Communications\7. Branding &amp; Templates\Someone Brand Development\Artwork Assets\SGOSS Logo Assets\SGOSS logo assets\Logo\Dark Grey and Pink\CMYK\JPG\SGOSS_Colour_CMYK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6986" y="5707674"/>
            <a:ext cx="1427803" cy="863211"/>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2">
            <a:extLst>
              <a:ext uri="{FF2B5EF4-FFF2-40B4-BE49-F238E27FC236}">
                <a16:creationId xmlns:a16="http://schemas.microsoft.com/office/drawing/2014/main" id="{8FAE2951-45E3-47F1-8D72-EDC532627FA5}"/>
              </a:ext>
            </a:extLst>
          </p:cNvPr>
          <p:cNvSpPr txBox="1">
            <a:spLocks/>
          </p:cNvSpPr>
          <p:nvPr/>
        </p:nvSpPr>
        <p:spPr>
          <a:xfrm>
            <a:off x="3202322" y="4851236"/>
            <a:ext cx="3044925" cy="534113"/>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spcAft>
                <a:spcPts val="1500"/>
              </a:spcAft>
              <a:buFont typeface="Arial" panose="020B0604020202020204" pitchFamily="34" charset="0"/>
              <a:buNone/>
              <a:defRPr sz="1100"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1500"/>
              </a:spcAft>
              <a:buFont typeface="Arial" panose="020B0604020202020204" pitchFamily="34" charset="0"/>
              <a:buNone/>
              <a:defRPr sz="1100" b="0" kern="1200">
                <a:solidFill>
                  <a:schemeClr val="accent1"/>
                </a:solidFill>
                <a:latin typeface="+mj-lt"/>
                <a:ea typeface="+mn-ea"/>
                <a:cs typeface="+mn-cs"/>
              </a:defRPr>
            </a:lvl2pPr>
            <a:lvl3pPr marL="90000" indent="-90000" algn="l" defTabSz="914400" rtl="0" eaLnBrk="1" latinLnBrk="0" hangingPunct="1">
              <a:lnSpc>
                <a:spcPct val="90000"/>
              </a:lnSpc>
              <a:spcBef>
                <a:spcPts val="0"/>
              </a:spcBef>
              <a:spcAft>
                <a:spcPts val="1500"/>
              </a:spcAft>
              <a:buFont typeface="Arial" panose="020B0604020202020204" pitchFamily="34" charset="0"/>
              <a:buChar char="•"/>
              <a:defRPr sz="1100" kern="1200">
                <a:solidFill>
                  <a:schemeClr val="accent1"/>
                </a:solidFill>
                <a:latin typeface="+mn-lt"/>
                <a:ea typeface="+mn-ea"/>
                <a:cs typeface="+mn-cs"/>
              </a:defRPr>
            </a:lvl3pPr>
            <a:lvl4pPr marL="270000" indent="-90000" algn="l" defTabSz="914400" rtl="0" eaLnBrk="1" latinLnBrk="0" hangingPunct="1">
              <a:lnSpc>
                <a:spcPct val="90000"/>
              </a:lnSpc>
              <a:spcBef>
                <a:spcPts val="0"/>
              </a:spcBef>
              <a:spcAft>
                <a:spcPts val="1500"/>
              </a:spcAft>
              <a:buFont typeface="Arial" panose="020B0604020202020204" pitchFamily="34" charset="0"/>
              <a:buChar char="•"/>
              <a:defRPr sz="1100" kern="1200">
                <a:solidFill>
                  <a:schemeClr val="accent1"/>
                </a:solidFill>
                <a:latin typeface="+mn-lt"/>
                <a:ea typeface="+mn-ea"/>
                <a:cs typeface="+mn-cs"/>
              </a:defRPr>
            </a:lvl4pPr>
            <a:lvl5pPr marL="450000" indent="-90000" algn="l" defTabSz="914400" rtl="0" eaLnBrk="1" latinLnBrk="0" hangingPunct="1">
              <a:lnSpc>
                <a:spcPct val="90000"/>
              </a:lnSpc>
              <a:spcBef>
                <a:spcPts val="0"/>
              </a:spcBef>
              <a:spcAft>
                <a:spcPts val="1500"/>
              </a:spcAft>
              <a:buFont typeface="Arial" panose="020B0604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800" dirty="0" smtClean="0">
                <a:solidFill>
                  <a:schemeClr val="accent5"/>
                </a:solidFill>
                <a:hlinkClick r:id="rId4"/>
              </a:rPr>
              <a:t>Impact animation</a:t>
            </a:r>
            <a:endParaRPr lang="en-GB" sz="1800" dirty="0">
              <a:solidFill>
                <a:schemeClr val="accent5"/>
              </a:solidFill>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0654" y="1309013"/>
            <a:ext cx="7459116" cy="3219899"/>
          </a:xfrm>
          <a:prstGeom prst="rect">
            <a:avLst/>
          </a:prstGeom>
        </p:spPr>
      </p:pic>
    </p:spTree>
    <p:extLst>
      <p:ext uri="{BB962C8B-B14F-4D97-AF65-F5344CB8AC3E}">
        <p14:creationId xmlns:p14="http://schemas.microsoft.com/office/powerpoint/2010/main" val="33062196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DA91233F-001E-4BAC-8ADB-6B359A0A7F6C}"/>
              </a:ext>
            </a:extLst>
          </p:cNvPr>
          <p:cNvSpPr>
            <a:spLocks noGrp="1"/>
          </p:cNvSpPr>
          <p:nvPr>
            <p:ph type="sldNum" sz="quarter" idx="12"/>
          </p:nvPr>
        </p:nvSpPr>
        <p:spPr>
          <a:xfrm>
            <a:off x="185737" y="6507000"/>
            <a:ext cx="536575" cy="230350"/>
          </a:xfrm>
        </p:spPr>
        <p:txBody>
          <a:bodyPr/>
          <a:lstStyle/>
          <a:p>
            <a:fld id="{F6D32EFA-2FFB-462F-931D-0B4AC98C130E}" type="slidenum">
              <a:rPr lang="en-GB" smtClean="0"/>
              <a:t>7</a:t>
            </a:fld>
            <a:endParaRPr lang="en-GB" dirty="0"/>
          </a:p>
        </p:txBody>
      </p:sp>
      <p:cxnSp>
        <p:nvCxnSpPr>
          <p:cNvPr id="9" name="Straight Connector 8"/>
          <p:cNvCxnSpPr/>
          <p:nvPr/>
        </p:nvCxnSpPr>
        <p:spPr>
          <a:xfrm>
            <a:off x="415636" y="958300"/>
            <a:ext cx="9029153"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Picture 3" descr="H:\Marketing and Communications\7. Branding &amp; Templates\Someone Brand Development\Artwork Assets\SGOSS Logo Assets\SGOSS logo assets\Logo\Dark Grey and Pink\CMYK\JPG\SGOSS_Colour_CMYK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6986" y="5707674"/>
            <a:ext cx="1427803" cy="863211"/>
          </a:xfrm>
          <a:prstGeom prst="rect">
            <a:avLst/>
          </a:prstGeom>
          <a:noFill/>
          <a:extLst>
            <a:ext uri="{909E8E84-426E-40DD-AFC4-6F175D3DCCD1}">
              <a14:hiddenFill xmlns:a14="http://schemas.microsoft.com/office/drawing/2010/main">
                <a:solidFill>
                  <a:srgbClr val="FFFFFF"/>
                </a:solidFill>
              </a14:hiddenFill>
            </a:ext>
          </a:extLst>
        </p:spPr>
      </p:pic>
      <p:sp>
        <p:nvSpPr>
          <p:cNvPr id="27" name="Title 3">
            <a:extLst>
              <a:ext uri="{FF2B5EF4-FFF2-40B4-BE49-F238E27FC236}">
                <a16:creationId xmlns:a16="http://schemas.microsoft.com/office/drawing/2014/main" id="{71710D94-57FB-4869-B3BE-EF773AC88A6E}"/>
              </a:ext>
            </a:extLst>
          </p:cNvPr>
          <p:cNvSpPr txBox="1">
            <a:spLocks/>
          </p:cNvSpPr>
          <p:nvPr/>
        </p:nvSpPr>
        <p:spPr>
          <a:xfrm>
            <a:off x="772275" y="656087"/>
            <a:ext cx="3130986" cy="347177"/>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1100" kern="1200">
                <a:solidFill>
                  <a:schemeClr val="accent5"/>
                </a:solidFill>
                <a:latin typeface="+mj-lt"/>
                <a:ea typeface="+mj-ea"/>
                <a:cs typeface="+mj-cs"/>
              </a:defRPr>
            </a:lvl1pPr>
          </a:lstStyle>
          <a:p>
            <a:r>
              <a:rPr lang="en-GB" sz="2200" b="1" dirty="0" smtClean="0"/>
              <a:t>What do we do</a:t>
            </a:r>
            <a:endParaRPr lang="en-GB" sz="2200" b="1" dirty="0"/>
          </a:p>
        </p:txBody>
      </p:sp>
      <p:sp>
        <p:nvSpPr>
          <p:cNvPr id="10" name="TextBox 9"/>
          <p:cNvSpPr txBox="1"/>
          <p:nvPr/>
        </p:nvSpPr>
        <p:spPr>
          <a:xfrm>
            <a:off x="772275" y="1018333"/>
            <a:ext cx="8672514" cy="4625456"/>
          </a:xfrm>
          <a:prstGeom prst="rect">
            <a:avLst/>
          </a:prstGeom>
          <a:noFill/>
        </p:spPr>
        <p:txBody>
          <a:bodyPr wrap="square" lIns="0" tIns="0" rIns="0" bIns="0" rtlCol="0">
            <a:noAutofit/>
          </a:bodyPr>
          <a:lstStyle/>
          <a:p>
            <a:r>
              <a:rPr lang="en-GB" sz="2200" dirty="0" smtClean="0">
                <a:solidFill>
                  <a:schemeClr val="accent1"/>
                </a:solidFill>
              </a:rPr>
              <a:t> </a:t>
            </a:r>
            <a:endParaRPr lang="en-GB" sz="2200" dirty="0">
              <a:solidFill>
                <a:schemeClr val="accent1"/>
              </a:solidFill>
            </a:endParaRPr>
          </a:p>
          <a:p>
            <a:pPr marL="342900" indent="-342900">
              <a:buFont typeface="Arial" panose="020B0604020202020204" pitchFamily="34" charset="0"/>
              <a:buChar char="•"/>
            </a:pPr>
            <a:r>
              <a:rPr lang="en-GB" sz="2200" dirty="0" smtClean="0">
                <a:solidFill>
                  <a:schemeClr val="accent1"/>
                </a:solidFill>
              </a:rPr>
              <a:t>Recruit volunteers to become school governors or trustees</a:t>
            </a:r>
          </a:p>
          <a:p>
            <a:pPr marL="342900" indent="-342900">
              <a:buFont typeface="Arial" panose="020B0604020202020204" pitchFamily="34" charset="0"/>
              <a:buChar char="•"/>
            </a:pPr>
            <a:endParaRPr lang="en-GB" sz="2200" dirty="0">
              <a:solidFill>
                <a:schemeClr val="accent1"/>
              </a:solidFill>
            </a:endParaRPr>
          </a:p>
          <a:p>
            <a:pPr marL="342900" indent="-342900">
              <a:buFont typeface="Arial" panose="020B0604020202020204" pitchFamily="34" charset="0"/>
              <a:buChar char="•"/>
            </a:pPr>
            <a:r>
              <a:rPr lang="en-GB" sz="2200" dirty="0" smtClean="0">
                <a:solidFill>
                  <a:schemeClr val="accent1"/>
                </a:solidFill>
              </a:rPr>
              <a:t>Match based on skills and preferences</a:t>
            </a:r>
          </a:p>
          <a:p>
            <a:pPr marL="342900" indent="-342900">
              <a:buFont typeface="Arial" panose="020B0604020202020204" pitchFamily="34" charset="0"/>
              <a:buChar char="•"/>
            </a:pPr>
            <a:endParaRPr lang="en-GB" sz="2200" dirty="0">
              <a:solidFill>
                <a:schemeClr val="accent1"/>
              </a:solidFill>
            </a:endParaRPr>
          </a:p>
          <a:p>
            <a:pPr marL="342900" indent="-342900">
              <a:buFont typeface="Arial" panose="020B0604020202020204" pitchFamily="34" charset="0"/>
              <a:buChar char="•"/>
            </a:pPr>
            <a:r>
              <a:rPr lang="en-GB" sz="2200" dirty="0" smtClean="0">
                <a:solidFill>
                  <a:schemeClr val="accent1"/>
                </a:solidFill>
              </a:rPr>
              <a:t>Make introductions and support through the process</a:t>
            </a:r>
          </a:p>
          <a:p>
            <a:pPr marL="342900" indent="-342900">
              <a:buFont typeface="Arial" panose="020B0604020202020204" pitchFamily="34" charset="0"/>
              <a:buChar char="•"/>
            </a:pPr>
            <a:endParaRPr lang="en-GB" sz="2200" dirty="0">
              <a:solidFill>
                <a:schemeClr val="accent1"/>
              </a:solidFill>
            </a:endParaRPr>
          </a:p>
          <a:p>
            <a:pPr marL="342900" indent="-342900">
              <a:buFont typeface="Arial" panose="020B0604020202020204" pitchFamily="34" charset="0"/>
              <a:buChar char="•"/>
            </a:pPr>
            <a:r>
              <a:rPr lang="en-GB" sz="2200" dirty="0" smtClean="0">
                <a:solidFill>
                  <a:schemeClr val="accent1"/>
                </a:solidFill>
              </a:rPr>
              <a:t>Provide ongoing support</a:t>
            </a:r>
            <a:endParaRPr lang="en-GB" sz="2200" dirty="0">
              <a:solidFill>
                <a:schemeClr val="accent1"/>
              </a:solidFill>
            </a:endParaRPr>
          </a:p>
          <a:p>
            <a:r>
              <a:rPr lang="en-GB" sz="2200" dirty="0">
                <a:solidFill>
                  <a:schemeClr val="accent1"/>
                </a:solidFill>
              </a:rPr>
              <a:t> </a:t>
            </a:r>
          </a:p>
        </p:txBody>
      </p:sp>
    </p:spTree>
    <p:extLst>
      <p:ext uri="{BB962C8B-B14F-4D97-AF65-F5344CB8AC3E}">
        <p14:creationId xmlns:p14="http://schemas.microsoft.com/office/powerpoint/2010/main" val="4214054180"/>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DA91233F-001E-4BAC-8ADB-6B359A0A7F6C}"/>
              </a:ext>
            </a:extLst>
          </p:cNvPr>
          <p:cNvSpPr>
            <a:spLocks noGrp="1"/>
          </p:cNvSpPr>
          <p:nvPr>
            <p:ph type="sldNum" sz="quarter" idx="12"/>
          </p:nvPr>
        </p:nvSpPr>
        <p:spPr>
          <a:xfrm>
            <a:off x="185737" y="6507000"/>
            <a:ext cx="536575" cy="230350"/>
          </a:xfrm>
        </p:spPr>
        <p:txBody>
          <a:bodyPr/>
          <a:lstStyle/>
          <a:p>
            <a:fld id="{F6D32EFA-2FFB-462F-931D-0B4AC98C130E}" type="slidenum">
              <a:rPr lang="en-GB" smtClean="0"/>
              <a:t>8</a:t>
            </a:fld>
            <a:endParaRPr lang="en-GB" dirty="0"/>
          </a:p>
        </p:txBody>
      </p:sp>
      <p:cxnSp>
        <p:nvCxnSpPr>
          <p:cNvPr id="9" name="Straight Connector 8"/>
          <p:cNvCxnSpPr/>
          <p:nvPr/>
        </p:nvCxnSpPr>
        <p:spPr>
          <a:xfrm>
            <a:off x="415636" y="958300"/>
            <a:ext cx="9029153"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Picture 3" descr="H:\Marketing and Communications\7. Branding &amp; Templates\Someone Brand Development\Artwork Assets\SGOSS Logo Assets\SGOSS logo assets\Logo\Dark Grey and Pink\CMYK\JPG\SGOSS_Colour_CMYK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6986" y="5707674"/>
            <a:ext cx="1427803" cy="863211"/>
          </a:xfrm>
          <a:prstGeom prst="rect">
            <a:avLst/>
          </a:prstGeom>
          <a:noFill/>
          <a:extLst>
            <a:ext uri="{909E8E84-426E-40DD-AFC4-6F175D3DCCD1}">
              <a14:hiddenFill xmlns:a14="http://schemas.microsoft.com/office/drawing/2010/main">
                <a:solidFill>
                  <a:srgbClr val="FFFFFF"/>
                </a:solidFill>
              </a14:hiddenFill>
            </a:ext>
          </a:extLst>
        </p:spPr>
      </p:pic>
      <p:sp>
        <p:nvSpPr>
          <p:cNvPr id="27" name="Title 3">
            <a:extLst>
              <a:ext uri="{FF2B5EF4-FFF2-40B4-BE49-F238E27FC236}">
                <a16:creationId xmlns:a16="http://schemas.microsoft.com/office/drawing/2014/main" id="{71710D94-57FB-4869-B3BE-EF773AC88A6E}"/>
              </a:ext>
            </a:extLst>
          </p:cNvPr>
          <p:cNvSpPr txBox="1">
            <a:spLocks/>
          </p:cNvSpPr>
          <p:nvPr/>
        </p:nvSpPr>
        <p:spPr>
          <a:xfrm>
            <a:off x="772275" y="496389"/>
            <a:ext cx="5759154" cy="45805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1100" kern="1200">
                <a:solidFill>
                  <a:schemeClr val="accent5"/>
                </a:solidFill>
                <a:latin typeface="+mj-lt"/>
                <a:ea typeface="+mj-ea"/>
                <a:cs typeface="+mj-cs"/>
              </a:defRPr>
            </a:lvl1pPr>
          </a:lstStyle>
          <a:p>
            <a:r>
              <a:rPr lang="en-GB" sz="2200" b="1" dirty="0" smtClean="0"/>
              <a:t>Why do we partner with universities?</a:t>
            </a:r>
            <a:endParaRPr lang="en-GB" sz="2200" b="1" dirty="0"/>
          </a:p>
        </p:txBody>
      </p:sp>
      <p:sp>
        <p:nvSpPr>
          <p:cNvPr id="10" name="TextBox 9"/>
          <p:cNvSpPr txBox="1"/>
          <p:nvPr/>
        </p:nvSpPr>
        <p:spPr>
          <a:xfrm>
            <a:off x="781397" y="1018333"/>
            <a:ext cx="8385464" cy="4625456"/>
          </a:xfrm>
          <a:prstGeom prst="rect">
            <a:avLst/>
          </a:prstGeom>
          <a:noFill/>
        </p:spPr>
        <p:txBody>
          <a:bodyPr wrap="square" lIns="0" tIns="0" rIns="0" bIns="0" rtlCol="0">
            <a:noAutofit/>
          </a:bodyPr>
          <a:lstStyle/>
          <a:p>
            <a:r>
              <a:rPr lang="en-GB" sz="2200" dirty="0" smtClean="0">
                <a:solidFill>
                  <a:schemeClr val="accent1"/>
                </a:solidFill>
              </a:rPr>
              <a:t> </a:t>
            </a:r>
            <a:endParaRPr lang="en-GB" sz="2200" dirty="0">
              <a:solidFill>
                <a:schemeClr val="accent1"/>
              </a:solidFill>
            </a:endParaRPr>
          </a:p>
          <a:p>
            <a:pPr marL="342900" indent="-342900">
              <a:lnSpc>
                <a:spcPct val="200000"/>
              </a:lnSpc>
              <a:buFont typeface="Arial" panose="020B0604020202020204" pitchFamily="34" charset="0"/>
              <a:buChar char="•"/>
            </a:pPr>
            <a:r>
              <a:rPr lang="en-GB" sz="2200" dirty="0">
                <a:solidFill>
                  <a:schemeClr val="accent1"/>
                </a:solidFill>
              </a:rPr>
              <a:t>Breadth of skills</a:t>
            </a:r>
          </a:p>
          <a:p>
            <a:pPr marL="342900" indent="-342900">
              <a:lnSpc>
                <a:spcPct val="200000"/>
              </a:lnSpc>
              <a:buFont typeface="Arial" panose="020B0604020202020204" pitchFamily="34" charset="0"/>
              <a:buChar char="•"/>
            </a:pPr>
            <a:r>
              <a:rPr lang="en-GB" sz="2200" dirty="0" smtClean="0">
                <a:solidFill>
                  <a:schemeClr val="accent1"/>
                </a:solidFill>
              </a:rPr>
              <a:t>Commitment to professional development</a:t>
            </a:r>
          </a:p>
          <a:p>
            <a:pPr marL="342900" indent="-342900">
              <a:lnSpc>
                <a:spcPct val="200000"/>
              </a:lnSpc>
              <a:buFont typeface="Arial" panose="020B0604020202020204" pitchFamily="34" charset="0"/>
              <a:buChar char="•"/>
            </a:pPr>
            <a:r>
              <a:rPr lang="en-GB" sz="2200" dirty="0" smtClean="0">
                <a:solidFill>
                  <a:schemeClr val="accent1"/>
                </a:solidFill>
              </a:rPr>
              <a:t>Commitment to social responsibility</a:t>
            </a:r>
          </a:p>
          <a:p>
            <a:pPr marL="342900" indent="-342900">
              <a:lnSpc>
                <a:spcPct val="200000"/>
              </a:lnSpc>
              <a:buFont typeface="Arial" panose="020B0604020202020204" pitchFamily="34" charset="0"/>
              <a:buChar char="•"/>
            </a:pPr>
            <a:r>
              <a:rPr lang="en-GB" sz="2200" dirty="0" smtClean="0">
                <a:solidFill>
                  <a:schemeClr val="accent1"/>
                </a:solidFill>
              </a:rPr>
              <a:t>Flexible working – supportive of volunteering</a:t>
            </a:r>
          </a:p>
          <a:p>
            <a:pPr marL="342900" indent="-342900">
              <a:lnSpc>
                <a:spcPct val="200000"/>
              </a:lnSpc>
              <a:buFont typeface="Arial" panose="020B0604020202020204" pitchFamily="34" charset="0"/>
              <a:buChar char="•"/>
            </a:pPr>
            <a:r>
              <a:rPr lang="en-GB" sz="2200" dirty="0" smtClean="0">
                <a:solidFill>
                  <a:schemeClr val="accent1"/>
                </a:solidFill>
              </a:rPr>
              <a:t>Reach – local and national</a:t>
            </a:r>
          </a:p>
          <a:p>
            <a:endParaRPr lang="en-GB" sz="2200" dirty="0">
              <a:solidFill>
                <a:schemeClr val="accent1"/>
              </a:solidFill>
            </a:endParaRPr>
          </a:p>
        </p:txBody>
      </p:sp>
    </p:spTree>
    <p:extLst>
      <p:ext uri="{BB962C8B-B14F-4D97-AF65-F5344CB8AC3E}">
        <p14:creationId xmlns:p14="http://schemas.microsoft.com/office/powerpoint/2010/main" val="37041567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DA91233F-001E-4BAC-8ADB-6B359A0A7F6C}"/>
              </a:ext>
            </a:extLst>
          </p:cNvPr>
          <p:cNvSpPr>
            <a:spLocks noGrp="1"/>
          </p:cNvSpPr>
          <p:nvPr>
            <p:ph type="sldNum" sz="quarter" idx="12"/>
          </p:nvPr>
        </p:nvSpPr>
        <p:spPr>
          <a:xfrm>
            <a:off x="185737" y="6507000"/>
            <a:ext cx="536575" cy="230350"/>
          </a:xfrm>
        </p:spPr>
        <p:txBody>
          <a:bodyPr/>
          <a:lstStyle/>
          <a:p>
            <a:fld id="{F6D32EFA-2FFB-462F-931D-0B4AC98C130E}" type="slidenum">
              <a:rPr lang="en-GB" smtClean="0"/>
              <a:t>9</a:t>
            </a:fld>
            <a:endParaRPr lang="en-GB" dirty="0"/>
          </a:p>
        </p:txBody>
      </p:sp>
      <p:cxnSp>
        <p:nvCxnSpPr>
          <p:cNvPr id="9" name="Straight Connector 8"/>
          <p:cNvCxnSpPr/>
          <p:nvPr/>
        </p:nvCxnSpPr>
        <p:spPr>
          <a:xfrm>
            <a:off x="415636" y="958300"/>
            <a:ext cx="9029153"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Picture 3" descr="H:\Marketing and Communications\7. Branding &amp; Templates\Someone Brand Development\Artwork Assets\SGOSS Logo Assets\SGOSS logo assets\Logo\Dark Grey and Pink\CMYK\JPG\SGOSS_Colour_CMYK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6986" y="5707674"/>
            <a:ext cx="1427803" cy="863211"/>
          </a:xfrm>
          <a:prstGeom prst="rect">
            <a:avLst/>
          </a:prstGeom>
          <a:noFill/>
          <a:extLst>
            <a:ext uri="{909E8E84-426E-40DD-AFC4-6F175D3DCCD1}">
              <a14:hiddenFill xmlns:a14="http://schemas.microsoft.com/office/drawing/2010/main">
                <a:solidFill>
                  <a:srgbClr val="FFFFFF"/>
                </a:solidFill>
              </a14:hiddenFill>
            </a:ext>
          </a:extLst>
        </p:spPr>
      </p:pic>
      <p:sp>
        <p:nvSpPr>
          <p:cNvPr id="27" name="Title 3">
            <a:extLst>
              <a:ext uri="{FF2B5EF4-FFF2-40B4-BE49-F238E27FC236}">
                <a16:creationId xmlns:a16="http://schemas.microsoft.com/office/drawing/2014/main" id="{71710D94-57FB-4869-B3BE-EF773AC88A6E}"/>
              </a:ext>
            </a:extLst>
          </p:cNvPr>
          <p:cNvSpPr txBox="1">
            <a:spLocks/>
          </p:cNvSpPr>
          <p:nvPr/>
        </p:nvSpPr>
        <p:spPr>
          <a:xfrm>
            <a:off x="772275" y="584191"/>
            <a:ext cx="6072662" cy="37025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1100" kern="1200">
                <a:solidFill>
                  <a:schemeClr val="accent5"/>
                </a:solidFill>
                <a:latin typeface="+mj-lt"/>
                <a:ea typeface="+mj-ea"/>
                <a:cs typeface="+mj-cs"/>
              </a:defRPr>
            </a:lvl1pPr>
          </a:lstStyle>
          <a:p>
            <a:r>
              <a:rPr lang="en-GB" sz="2200" b="1" dirty="0" smtClean="0"/>
              <a:t>Why </a:t>
            </a:r>
            <a:r>
              <a:rPr lang="en-GB" sz="2200" b="1" dirty="0" smtClean="0"/>
              <a:t>do universities partner with us?</a:t>
            </a:r>
            <a:endParaRPr lang="en-GB" sz="2200" b="1" dirty="0"/>
          </a:p>
        </p:txBody>
      </p:sp>
      <p:sp>
        <p:nvSpPr>
          <p:cNvPr id="2" name="Rectangle 1"/>
          <p:cNvSpPr/>
          <p:nvPr/>
        </p:nvSpPr>
        <p:spPr>
          <a:xfrm>
            <a:off x="722311" y="1332411"/>
            <a:ext cx="8722478" cy="5663089"/>
          </a:xfrm>
          <a:prstGeom prst="rect">
            <a:avLst/>
          </a:prstGeom>
        </p:spPr>
        <p:txBody>
          <a:bodyPr wrap="square">
            <a:spAutoFit/>
          </a:bodyPr>
          <a:lstStyle/>
          <a:p>
            <a:pPr marL="342900" indent="-342900">
              <a:lnSpc>
                <a:spcPct val="200000"/>
              </a:lnSpc>
              <a:buFont typeface="Arial" panose="020B0604020202020204" pitchFamily="34" charset="0"/>
              <a:buChar char="•"/>
            </a:pPr>
            <a:r>
              <a:rPr lang="en-GB" sz="2200" dirty="0" smtClean="0">
                <a:solidFill>
                  <a:schemeClr val="accent1"/>
                </a:solidFill>
              </a:rPr>
              <a:t>Identify/make links with school</a:t>
            </a:r>
          </a:p>
          <a:p>
            <a:pPr marL="342900" indent="-342900">
              <a:lnSpc>
                <a:spcPct val="200000"/>
              </a:lnSpc>
              <a:buFont typeface="Arial" panose="020B0604020202020204" pitchFamily="34" charset="0"/>
              <a:buChar char="•"/>
            </a:pPr>
            <a:r>
              <a:rPr lang="en-GB" sz="2200" dirty="0" smtClean="0">
                <a:solidFill>
                  <a:schemeClr val="accent1"/>
                </a:solidFill>
              </a:rPr>
              <a:t>Better understanding of schools</a:t>
            </a:r>
          </a:p>
          <a:p>
            <a:pPr marL="342900" indent="-342900">
              <a:lnSpc>
                <a:spcPct val="200000"/>
              </a:lnSpc>
              <a:buFont typeface="Arial" panose="020B0604020202020204" pitchFamily="34" charset="0"/>
              <a:buChar char="•"/>
            </a:pPr>
            <a:r>
              <a:rPr lang="en-GB" sz="2200" dirty="0" smtClean="0">
                <a:solidFill>
                  <a:schemeClr val="accent1"/>
                </a:solidFill>
              </a:rPr>
              <a:t>Target </a:t>
            </a:r>
            <a:r>
              <a:rPr lang="en-GB" sz="2200" dirty="0">
                <a:solidFill>
                  <a:schemeClr val="accent1"/>
                </a:solidFill>
              </a:rPr>
              <a:t>particular areas where the University can have most impact</a:t>
            </a:r>
          </a:p>
          <a:p>
            <a:pPr marL="342900" indent="-342900">
              <a:lnSpc>
                <a:spcPct val="200000"/>
              </a:lnSpc>
              <a:buFont typeface="Arial" panose="020B0604020202020204" pitchFamily="34" charset="0"/>
              <a:buChar char="•"/>
            </a:pPr>
            <a:r>
              <a:rPr lang="en-GB" sz="2200" dirty="0">
                <a:solidFill>
                  <a:schemeClr val="accent1"/>
                </a:solidFill>
              </a:rPr>
              <a:t>Staff development – Professional Development opportunity</a:t>
            </a:r>
          </a:p>
          <a:p>
            <a:pPr marL="342900" indent="-342900">
              <a:lnSpc>
                <a:spcPct val="200000"/>
              </a:lnSpc>
              <a:buFont typeface="Arial" panose="020B0604020202020204" pitchFamily="34" charset="0"/>
              <a:buChar char="•"/>
            </a:pPr>
            <a:r>
              <a:rPr lang="en-GB" sz="2200" dirty="0">
                <a:solidFill>
                  <a:schemeClr val="accent1"/>
                </a:solidFill>
              </a:rPr>
              <a:t>Alumni engagement </a:t>
            </a:r>
            <a:r>
              <a:rPr lang="en-GB" sz="2200" dirty="0" smtClean="0">
                <a:solidFill>
                  <a:schemeClr val="accent1"/>
                </a:solidFill>
              </a:rPr>
              <a:t>– </a:t>
            </a:r>
            <a:r>
              <a:rPr lang="en-GB" sz="2200" dirty="0">
                <a:solidFill>
                  <a:schemeClr val="accent1"/>
                </a:solidFill>
              </a:rPr>
              <a:t>valuable volunteering </a:t>
            </a:r>
            <a:r>
              <a:rPr lang="en-GB" sz="2200" dirty="0" smtClean="0">
                <a:solidFill>
                  <a:schemeClr val="accent1"/>
                </a:solidFill>
              </a:rPr>
              <a:t>opportunity</a:t>
            </a:r>
          </a:p>
          <a:p>
            <a:pPr marL="342900" indent="-342900">
              <a:lnSpc>
                <a:spcPct val="200000"/>
              </a:lnSpc>
              <a:buFont typeface="Arial" panose="020B0604020202020204" pitchFamily="34" charset="0"/>
              <a:buChar char="•"/>
            </a:pPr>
            <a:r>
              <a:rPr lang="en-GB" sz="2200" dirty="0" smtClean="0">
                <a:solidFill>
                  <a:schemeClr val="accent1"/>
                </a:solidFill>
              </a:rPr>
              <a:t>Social impact and improving educational standards</a:t>
            </a:r>
            <a:endParaRPr lang="en-GB" sz="2200" dirty="0">
              <a:solidFill>
                <a:schemeClr val="accent1"/>
              </a:solidFill>
            </a:endParaRPr>
          </a:p>
          <a:p>
            <a:pPr marL="571500" lvl="1" indent="-342900">
              <a:buFont typeface="Arial" panose="020B0604020202020204" pitchFamily="34" charset="0"/>
              <a:buChar char="•"/>
            </a:pPr>
            <a:endParaRPr lang="en-GB" sz="2200" dirty="0" smtClean="0">
              <a:solidFill>
                <a:schemeClr val="accent1"/>
              </a:solidFill>
            </a:endParaRPr>
          </a:p>
          <a:p>
            <a:pPr marL="571500" lvl="1" indent="-342900">
              <a:buFont typeface="Arial" panose="020B0604020202020204" pitchFamily="34" charset="0"/>
              <a:buChar char="•"/>
            </a:pPr>
            <a:endParaRPr lang="en-GB" sz="2200" dirty="0" smtClean="0">
              <a:solidFill>
                <a:schemeClr val="accent1"/>
              </a:solidFill>
            </a:endParaRPr>
          </a:p>
          <a:p>
            <a:pPr marL="571500" lvl="1" indent="-342900">
              <a:buFont typeface="Arial" panose="020B0604020202020204" pitchFamily="34" charset="0"/>
              <a:buChar char="•"/>
            </a:pPr>
            <a:endParaRPr lang="en-GB" sz="2200" dirty="0" smtClean="0">
              <a:solidFill>
                <a:schemeClr val="accent1"/>
              </a:solidFill>
            </a:endParaRPr>
          </a:p>
          <a:p>
            <a:endParaRPr lang="en-GB" sz="1600" dirty="0" smtClean="0">
              <a:solidFill>
                <a:schemeClr val="accent1"/>
              </a:solidFill>
            </a:endParaRPr>
          </a:p>
          <a:p>
            <a:endParaRPr lang="en-GB" sz="1600" dirty="0">
              <a:solidFill>
                <a:schemeClr val="accent1"/>
              </a:solidFill>
            </a:endParaRPr>
          </a:p>
        </p:txBody>
      </p:sp>
      <p:sp>
        <p:nvSpPr>
          <p:cNvPr id="3" name="AutoShape 2" descr="Image result for manchester metropolitan university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Image result for manchester metropolitan university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813986833"/>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Governors for Schools PPT Theme">
  <a:themeElements>
    <a:clrScheme name="Governors for Schools colour theme">
      <a:dk1>
        <a:sysClr val="windowText" lastClr="000000"/>
      </a:dk1>
      <a:lt1>
        <a:sysClr val="window" lastClr="FFFFFF"/>
      </a:lt1>
      <a:dk2>
        <a:srgbClr val="44546A"/>
      </a:dk2>
      <a:lt2>
        <a:srgbClr val="E7E6E6"/>
      </a:lt2>
      <a:accent1>
        <a:srgbClr val="213D47"/>
      </a:accent1>
      <a:accent2>
        <a:srgbClr val="4E646C"/>
      </a:accent2>
      <a:accent3>
        <a:srgbClr val="7A8B91"/>
      </a:accent3>
      <a:accent4>
        <a:srgbClr val="A6B1B6"/>
      </a:accent4>
      <a:accent5>
        <a:srgbClr val="FF006E"/>
      </a:accent5>
      <a:accent6>
        <a:srgbClr val="FF99C5"/>
      </a:accent6>
      <a:hlink>
        <a:srgbClr val="0563C1"/>
      </a:hlink>
      <a:folHlink>
        <a:srgbClr val="954F72"/>
      </a:folHlink>
    </a:clrScheme>
    <a:fontScheme name="Governors for Schools font theme">
      <a:majorFont>
        <a:latin typeface="Stolzl Bold"/>
        <a:ea typeface=""/>
        <a:cs typeface=""/>
      </a:majorFont>
      <a:minorFont>
        <a:latin typeface="Stolzl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11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2200" dirty="0">
            <a:solidFill>
              <a:schemeClr val="accent1"/>
            </a:solidFill>
          </a:defRPr>
        </a:defPPr>
      </a:lstStyle>
    </a:txDef>
  </a:objectDefaults>
  <a:extraClrSchemeLst/>
  <a:extLst>
    <a:ext uri="{05A4C25C-085E-4340-85A3-A5531E510DB2}">
      <thm15:themeFamily xmlns:thm15="http://schemas.microsoft.com/office/thememl/2012/main" name="Presentation2" id="{8FF8F411-131D-5142-A190-3D243D5BC4BC}" vid="{39BC4638-728F-7A4D-B05A-89634330A59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GFS  Print Powerpoint Template</Template>
  <TotalTime>3017</TotalTime>
  <Words>1755</Words>
  <Application>Microsoft Office PowerPoint</Application>
  <PresentationFormat>A4 Paper (210x297 mm)</PresentationFormat>
  <Paragraphs>213</Paragraphs>
  <Slides>14</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Calibri Light</vt:lpstr>
      <vt:lpstr>Stolzl Bold</vt:lpstr>
      <vt:lpstr>Stolzl Light</vt:lpstr>
      <vt:lpstr>Governors for Schools PPT Theme</vt:lpstr>
      <vt:lpstr>Custom Design</vt:lpstr>
      <vt:lpstr>PowerPoint Presentation</vt:lpstr>
      <vt:lpstr>Who are Governors for Schools? </vt:lpstr>
      <vt:lpstr>PowerPoint Presentation</vt:lpstr>
      <vt:lpstr>How do school governors and trustees benefit? </vt:lpstr>
      <vt:lpstr> Commitment</vt:lpstr>
      <vt:lpstr>The impact of school governors</vt:lpstr>
      <vt:lpstr>PowerPoint Presentation</vt:lpstr>
      <vt:lpstr>PowerPoint Presentation</vt:lpstr>
      <vt:lpstr>PowerPoint Presentation</vt:lpstr>
      <vt:lpstr>PowerPoint Presentation</vt:lpstr>
      <vt:lpstr>PowerPoint Presentation</vt:lpstr>
      <vt:lpstr>PowerPoint Presentation</vt:lpstr>
      <vt:lpstr>Meet our Volunteers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Louise Cooper</dc:creator>
  <cp:lastModifiedBy>Emma Harris</cp:lastModifiedBy>
  <cp:revision>282</cp:revision>
  <cp:lastPrinted>2018-09-12T12:01:47Z</cp:lastPrinted>
  <dcterms:created xsi:type="dcterms:W3CDTF">2018-01-16T20:58:21Z</dcterms:created>
  <dcterms:modified xsi:type="dcterms:W3CDTF">2019-12-05T10:39:20Z</dcterms:modified>
</cp:coreProperties>
</file>