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64" r:id="rId4"/>
    <p:sldId id="265" r:id="rId5"/>
    <p:sldId id="266" r:id="rId6"/>
    <p:sldId id="263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65029" autoAdjust="0"/>
  </p:normalViewPr>
  <p:slideViewPr>
    <p:cSldViewPr snapToGrid="0">
      <p:cViewPr varScale="1">
        <p:scale>
          <a:sx n="74" d="100"/>
          <a:sy n="74" d="100"/>
        </p:scale>
        <p:origin x="19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6B07F-601C-4DCA-B09F-294594B2F950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8EA8E-094B-4A94-A1D4-329C725A3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854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 will move the publications from table to table for the members to discuss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8EA8E-094B-4A94-A1D4-329C725A365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850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8EA8E-094B-4A94-A1D4-329C725A36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92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8EA8E-094B-4A94-A1D4-329C725A365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596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735-2FF0-4406-B987-0A61B53EE05B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BFB8-7EEA-4576-8961-BD0BA8A0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62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735-2FF0-4406-B987-0A61B53EE05B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BFB8-7EEA-4576-8961-BD0BA8A0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05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735-2FF0-4406-B987-0A61B53EE05B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BFB8-7EEA-4576-8961-BD0BA8A0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16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735-2FF0-4406-B987-0A61B53EE05B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BFB8-7EEA-4576-8961-BD0BA8A0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17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735-2FF0-4406-B987-0A61B53EE05B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BFB8-7EEA-4576-8961-BD0BA8A0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8594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735-2FF0-4406-B987-0A61B53EE05B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BFB8-7EEA-4576-8961-BD0BA8A0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43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735-2FF0-4406-B987-0A61B53EE05B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BFB8-7EEA-4576-8961-BD0BA8A0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75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735-2FF0-4406-B987-0A61B53EE05B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BFB8-7EEA-4576-8961-BD0BA8A0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37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735-2FF0-4406-B987-0A61B53EE05B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BFB8-7EEA-4576-8961-BD0BA8A0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87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735-2FF0-4406-B987-0A61B53EE05B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09ABFB8-7EEA-4576-8961-BD0BA8A0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34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735-2FF0-4406-B987-0A61B53EE05B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BFB8-7EEA-4576-8961-BD0BA8A0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76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735-2FF0-4406-B987-0A61B53EE05B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BFB8-7EEA-4576-8961-BD0BA8A0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8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735-2FF0-4406-B987-0A61B53EE05B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BFB8-7EEA-4576-8961-BD0BA8A0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05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735-2FF0-4406-B987-0A61B53EE05B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BFB8-7EEA-4576-8961-BD0BA8A0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43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735-2FF0-4406-B987-0A61B53EE05B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BFB8-7EEA-4576-8961-BD0BA8A0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77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735-2FF0-4406-B987-0A61B53EE05B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BFB8-7EEA-4576-8961-BD0BA8A0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49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735-2FF0-4406-B987-0A61B53EE05B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BFB8-7EEA-4576-8961-BD0BA8A0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10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1458735-2FF0-4406-B987-0A61B53EE05B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09ABFB8-7EEA-4576-8961-BD0BA8A0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561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DC615-7303-48B3-AC80-71B5D0CF0D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‘What do we provide?’: Evaluating our Resources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91D100-460F-4465-B256-57F89E5E6A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Nadine Shanahan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000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36C76-1748-4D8D-B2FA-6D5A08C96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D9E98E-9ED3-4D8C-8409-46D2D97B127B}"/>
              </a:ext>
            </a:extLst>
          </p:cNvPr>
          <p:cNvSpPr txBox="1"/>
          <p:nvPr/>
        </p:nvSpPr>
        <p:spPr>
          <a:xfrm>
            <a:off x="1896435" y="2638820"/>
            <a:ext cx="59399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Look at the many resources from different institutions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Discuss aspects of the publications</a:t>
            </a:r>
          </a:p>
          <a:p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Share best practices and ideas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6732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78052-764B-45D0-A4BE-BE80AA15C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Time to Discuss…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78277-095F-4B91-80B9-221B1894C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9007" y="2015546"/>
            <a:ext cx="10018713" cy="2404056"/>
          </a:xfrm>
        </p:spPr>
        <p:txBody>
          <a:bodyPr>
            <a:noAutofit/>
          </a:bodyPr>
          <a:lstStyle/>
          <a:p>
            <a:r>
              <a:rPr lang="en-GB" sz="2000" dirty="0"/>
              <a:t>Have a look at all of the resources </a:t>
            </a:r>
          </a:p>
          <a:p>
            <a:r>
              <a:rPr lang="en-GB" sz="2000" dirty="0"/>
              <a:t>Do any stand out?</a:t>
            </a:r>
          </a:p>
          <a:p>
            <a:r>
              <a:rPr lang="en-GB" sz="2000" dirty="0"/>
              <a:t>What do you like about them?</a:t>
            </a:r>
          </a:p>
          <a:p>
            <a:r>
              <a:rPr lang="en-GB" sz="2000" dirty="0"/>
              <a:t>Does your institution produce anything similar?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4A0F583-CEE8-4004-91C3-5C77B8A04257}"/>
              </a:ext>
            </a:extLst>
          </p:cNvPr>
          <p:cNvSpPr txBox="1">
            <a:spLocks/>
          </p:cNvSpPr>
          <p:nvPr/>
        </p:nvSpPr>
        <p:spPr>
          <a:xfrm>
            <a:off x="1484311" y="4873048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dirty="0"/>
              <a:t>Write down any positive thoughts and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357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78052-764B-45D0-A4BE-BE80AA15C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Time to Discuss…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78277-095F-4B91-80B9-221B1894C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7493" y="2027880"/>
            <a:ext cx="10018713" cy="271314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Who do you think  the intended audience is?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Who do you think created the publication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Do you have any input into creating resources.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CC26D9D-E452-470E-99A8-5132A622788C}"/>
              </a:ext>
            </a:extLst>
          </p:cNvPr>
          <p:cNvSpPr txBox="1">
            <a:spLocks/>
          </p:cNvSpPr>
          <p:nvPr/>
        </p:nvSpPr>
        <p:spPr>
          <a:xfrm>
            <a:off x="1484311" y="4821533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dirty="0"/>
              <a:t>Write down any different ways members are involved in producing publications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647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78052-764B-45D0-A4BE-BE80AA15C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885960"/>
            <a:ext cx="10018713" cy="1752599"/>
          </a:xfrm>
        </p:spPr>
        <p:txBody>
          <a:bodyPr/>
          <a:lstStyle/>
          <a:p>
            <a:r>
              <a:rPr lang="en-GB" dirty="0"/>
              <a:t>Time to Discuss…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78277-095F-4B91-80B9-221B1894C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856" y="2036467"/>
            <a:ext cx="10018713" cy="2713149"/>
          </a:xfrm>
        </p:spPr>
        <p:txBody>
          <a:bodyPr>
            <a:normAutofit/>
          </a:bodyPr>
          <a:lstStyle/>
          <a:p>
            <a:r>
              <a:rPr lang="en-GB" dirty="0"/>
              <a:t>Do you think they are part of a wider campaign or a single publication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Do you have a campaign approach to your publications?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3F78BCF-9E82-47F6-A958-303E7CB685E1}"/>
              </a:ext>
            </a:extLst>
          </p:cNvPr>
          <p:cNvSpPr txBox="1">
            <a:spLocks/>
          </p:cNvSpPr>
          <p:nvPr/>
        </p:nvSpPr>
        <p:spPr>
          <a:xfrm>
            <a:off x="1484311" y="4821533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dirty="0"/>
              <a:t>Write down the different types of publications your institutions produce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063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E5F68-321F-466D-876C-2492FE65B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43" y="2552700"/>
            <a:ext cx="10018713" cy="1752599"/>
          </a:xfrm>
        </p:spPr>
        <p:txBody>
          <a:bodyPr/>
          <a:lstStyle/>
          <a:p>
            <a:r>
              <a:rPr lang="en-GB" dirty="0"/>
              <a:t>Feedback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905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anta">
            <a:extLst>
              <a:ext uri="{FF2B5EF4-FFF2-40B4-BE49-F238E27FC236}">
                <a16:creationId xmlns:a16="http://schemas.microsoft.com/office/drawing/2014/main" id="{ABD2C6A3-0204-4D9D-9E81-80E4D4F00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319213"/>
            <a:ext cx="7924800" cy="421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4571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105</TotalTime>
  <Words>165</Words>
  <Application>Microsoft Office PowerPoint</Application>
  <PresentationFormat>Widescreen</PresentationFormat>
  <Paragraphs>28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Corbel</vt:lpstr>
      <vt:lpstr>Parallax</vt:lpstr>
      <vt:lpstr>‘What do we provide?’: Evaluating our Resources </vt:lpstr>
      <vt:lpstr>Aims</vt:lpstr>
      <vt:lpstr>Time to Discuss… </vt:lpstr>
      <vt:lpstr>Time to Discuss…</vt:lpstr>
      <vt:lpstr>Time to Discuss…</vt:lpstr>
      <vt:lpstr>Feedback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‘What do we provide?’: Evaluating our Resources</dc:title>
  <dc:creator>Nadine Shanahan</dc:creator>
  <cp:lastModifiedBy>Nadine Shanahan</cp:lastModifiedBy>
  <cp:revision>11</cp:revision>
  <dcterms:created xsi:type="dcterms:W3CDTF">2019-11-29T09:58:58Z</dcterms:created>
  <dcterms:modified xsi:type="dcterms:W3CDTF">2019-11-29T11:44:09Z</dcterms:modified>
</cp:coreProperties>
</file>