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35"/>
  </p:notesMasterIdLst>
  <p:sldIdLst>
    <p:sldId id="317" r:id="rId2"/>
    <p:sldId id="258" r:id="rId3"/>
    <p:sldId id="318" r:id="rId4"/>
    <p:sldId id="338" r:id="rId5"/>
    <p:sldId id="284" r:id="rId6"/>
    <p:sldId id="337" r:id="rId7"/>
    <p:sldId id="287" r:id="rId8"/>
    <p:sldId id="339" r:id="rId9"/>
    <p:sldId id="340" r:id="rId10"/>
    <p:sldId id="310" r:id="rId11"/>
    <p:sldId id="283" r:id="rId12"/>
    <p:sldId id="312" r:id="rId13"/>
    <p:sldId id="313" r:id="rId14"/>
    <p:sldId id="315" r:id="rId15"/>
    <p:sldId id="300" r:id="rId16"/>
    <p:sldId id="341" r:id="rId17"/>
    <p:sldId id="268" r:id="rId18"/>
    <p:sldId id="269" r:id="rId19"/>
    <p:sldId id="288" r:id="rId20"/>
    <p:sldId id="314" r:id="rId21"/>
    <p:sldId id="343" r:id="rId22"/>
    <p:sldId id="342" r:id="rId23"/>
    <p:sldId id="344" r:id="rId24"/>
    <p:sldId id="302" r:id="rId25"/>
    <p:sldId id="296" r:id="rId26"/>
    <p:sldId id="293" r:id="rId27"/>
    <p:sldId id="292" r:id="rId28"/>
    <p:sldId id="297" r:id="rId29"/>
    <p:sldId id="294" r:id="rId30"/>
    <p:sldId id="298" r:id="rId31"/>
    <p:sldId id="301" r:id="rId32"/>
    <p:sldId id="303" r:id="rId33"/>
    <p:sldId id="34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14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0.png"/><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4.png"/></Relationships>
</file>

<file path=ppt/diagrams/_rels/data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6.svg"/><Relationship Id="rId1" Type="http://schemas.openxmlformats.org/officeDocument/2006/relationships/image" Target="../media/image17.png"/><Relationship Id="rId6" Type="http://schemas.openxmlformats.org/officeDocument/2006/relationships/image" Target="../media/image30.svg"/><Relationship Id="rId5" Type="http://schemas.openxmlformats.org/officeDocument/2006/relationships/image" Target="../media/image19.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0.png"/><Relationship Id="rId6" Type="http://schemas.openxmlformats.org/officeDocument/2006/relationships/image" Target="../media/image17.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14.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6.svg"/><Relationship Id="rId1" Type="http://schemas.openxmlformats.org/officeDocument/2006/relationships/image" Target="../media/image17.png"/><Relationship Id="rId6" Type="http://schemas.openxmlformats.org/officeDocument/2006/relationships/image" Target="../media/image30.svg"/><Relationship Id="rId5" Type="http://schemas.openxmlformats.org/officeDocument/2006/relationships/image" Target="../media/image1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8431A-9D98-4752-A90B-5E806D3D4EF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7ECA652D-4E90-4E50-A2E2-A5FEDF38C1E2}">
      <dgm:prSet/>
      <dgm:spPr/>
      <dgm:t>
        <a:bodyPr/>
        <a:lstStyle/>
        <a:p>
          <a:r>
            <a:rPr lang="en-US" i="1"/>
            <a:t>Harvard</a:t>
          </a:r>
          <a:endParaRPr lang="en-US"/>
        </a:p>
      </dgm:t>
    </dgm:pt>
    <dgm:pt modelId="{C7B3BD66-0A90-4218-9575-9F65D689C80C}" type="parTrans" cxnId="{B1FA46B4-1F94-4F5A-ACEE-2F1059D4F308}">
      <dgm:prSet/>
      <dgm:spPr/>
      <dgm:t>
        <a:bodyPr/>
        <a:lstStyle/>
        <a:p>
          <a:endParaRPr lang="en-US"/>
        </a:p>
      </dgm:t>
    </dgm:pt>
    <dgm:pt modelId="{210A2A70-BF9D-4048-A487-2FA94C80B0FE}" type="sibTrans" cxnId="{B1FA46B4-1F94-4F5A-ACEE-2F1059D4F308}">
      <dgm:prSet/>
      <dgm:spPr/>
      <dgm:t>
        <a:bodyPr/>
        <a:lstStyle/>
        <a:p>
          <a:endParaRPr lang="en-US"/>
        </a:p>
      </dgm:t>
    </dgm:pt>
    <dgm:pt modelId="{7FD183F6-8132-43D0-9CC2-1F2936629E62}">
      <dgm:prSet/>
      <dgm:spPr/>
      <dgm:t>
        <a:bodyPr/>
        <a:lstStyle/>
        <a:p>
          <a:r>
            <a:rPr lang="en-US" i="1" dirty="0"/>
            <a:t>CEU San Pablo</a:t>
          </a:r>
          <a:endParaRPr lang="en-US" dirty="0"/>
        </a:p>
      </dgm:t>
    </dgm:pt>
    <dgm:pt modelId="{C703C01B-93EE-419F-A7E7-99CC2884DD86}" type="parTrans" cxnId="{4018D219-544A-44DA-A947-2407813284A6}">
      <dgm:prSet/>
      <dgm:spPr/>
      <dgm:t>
        <a:bodyPr/>
        <a:lstStyle/>
        <a:p>
          <a:endParaRPr lang="en-US"/>
        </a:p>
      </dgm:t>
    </dgm:pt>
    <dgm:pt modelId="{F312943D-A805-4582-B2C9-D1C31A705248}" type="sibTrans" cxnId="{4018D219-544A-44DA-A947-2407813284A6}">
      <dgm:prSet/>
      <dgm:spPr/>
      <dgm:t>
        <a:bodyPr/>
        <a:lstStyle/>
        <a:p>
          <a:endParaRPr lang="en-US"/>
        </a:p>
      </dgm:t>
    </dgm:pt>
    <dgm:pt modelId="{5A02DCCF-8EA1-460D-97E9-9B27329A5514}">
      <dgm:prSet/>
      <dgm:spPr/>
      <dgm:t>
        <a:bodyPr/>
        <a:lstStyle/>
        <a:p>
          <a:r>
            <a:rPr lang="en-US" i="1"/>
            <a:t>Yale</a:t>
          </a:r>
          <a:endParaRPr lang="en-US"/>
        </a:p>
      </dgm:t>
    </dgm:pt>
    <dgm:pt modelId="{24A96BC7-F786-4D90-B850-37D8E194DA35}" type="parTrans" cxnId="{ABA775E6-084D-4C2E-B6B7-651009EC8EC7}">
      <dgm:prSet/>
      <dgm:spPr/>
      <dgm:t>
        <a:bodyPr/>
        <a:lstStyle/>
        <a:p>
          <a:endParaRPr lang="en-US"/>
        </a:p>
      </dgm:t>
    </dgm:pt>
    <dgm:pt modelId="{F574BACA-A654-4052-B24E-E47020B9F75A}" type="sibTrans" cxnId="{ABA775E6-084D-4C2E-B6B7-651009EC8EC7}">
      <dgm:prSet/>
      <dgm:spPr/>
      <dgm:t>
        <a:bodyPr/>
        <a:lstStyle/>
        <a:p>
          <a:endParaRPr lang="en-US"/>
        </a:p>
      </dgm:t>
    </dgm:pt>
    <dgm:pt modelId="{17832F3A-5123-41C3-8FAB-5E3EABD7C88C}">
      <dgm:prSet/>
      <dgm:spPr/>
      <dgm:t>
        <a:bodyPr/>
        <a:lstStyle/>
        <a:p>
          <a:r>
            <a:rPr lang="en-US" i="1"/>
            <a:t>Stanford</a:t>
          </a:r>
          <a:endParaRPr lang="en-US"/>
        </a:p>
      </dgm:t>
    </dgm:pt>
    <dgm:pt modelId="{3776EF43-05A7-4E9C-928F-CEA0ED27CBC3}" type="parTrans" cxnId="{ECA8DA00-8AF2-4D68-9A22-4BF4B5F87B9B}">
      <dgm:prSet/>
      <dgm:spPr/>
      <dgm:t>
        <a:bodyPr/>
        <a:lstStyle/>
        <a:p>
          <a:endParaRPr lang="en-US"/>
        </a:p>
      </dgm:t>
    </dgm:pt>
    <dgm:pt modelId="{CAC20A2A-2D57-4B56-B29A-BBCE91BFBEDB}" type="sibTrans" cxnId="{ECA8DA00-8AF2-4D68-9A22-4BF4B5F87B9B}">
      <dgm:prSet/>
      <dgm:spPr/>
      <dgm:t>
        <a:bodyPr/>
        <a:lstStyle/>
        <a:p>
          <a:endParaRPr lang="en-US"/>
        </a:p>
      </dgm:t>
    </dgm:pt>
    <dgm:pt modelId="{08F9400F-A4AA-466A-9D7B-10C581FDFD40}">
      <dgm:prSet/>
      <dgm:spPr/>
      <dgm:t>
        <a:bodyPr/>
        <a:lstStyle/>
        <a:p>
          <a:r>
            <a:rPr lang="en-US" i="1" dirty="0"/>
            <a:t>Macalester College</a:t>
          </a:r>
        </a:p>
      </dgm:t>
    </dgm:pt>
    <dgm:pt modelId="{539851CB-8A7A-4579-971E-2DDDF0ED6BC5}" type="parTrans" cxnId="{3C757751-3A1F-4F82-866E-A12C7E2A9C99}">
      <dgm:prSet/>
      <dgm:spPr/>
      <dgm:t>
        <a:bodyPr/>
        <a:lstStyle/>
        <a:p>
          <a:endParaRPr lang="en-US"/>
        </a:p>
      </dgm:t>
    </dgm:pt>
    <dgm:pt modelId="{D01148A0-5346-48D5-AB5A-09DE40319572}" type="sibTrans" cxnId="{3C757751-3A1F-4F82-866E-A12C7E2A9C99}">
      <dgm:prSet/>
      <dgm:spPr/>
      <dgm:t>
        <a:bodyPr/>
        <a:lstStyle/>
        <a:p>
          <a:endParaRPr lang="en-US"/>
        </a:p>
      </dgm:t>
    </dgm:pt>
    <dgm:pt modelId="{255D4BC4-1631-4B6A-A1AD-137F791C81F7}">
      <dgm:prSet/>
      <dgm:spPr/>
      <dgm:t>
        <a:bodyPr/>
        <a:lstStyle/>
        <a:p>
          <a:r>
            <a:rPr lang="en-US" i="1" dirty="0"/>
            <a:t>University of Akron</a:t>
          </a:r>
          <a:endParaRPr lang="en-US" dirty="0"/>
        </a:p>
      </dgm:t>
    </dgm:pt>
    <dgm:pt modelId="{AFC586CE-0F2F-4138-A493-CD19D66C29DA}" type="parTrans" cxnId="{F08118B9-7C38-4503-8535-17FBE7D9A907}">
      <dgm:prSet/>
      <dgm:spPr/>
      <dgm:t>
        <a:bodyPr/>
        <a:lstStyle/>
        <a:p>
          <a:endParaRPr lang="en-US"/>
        </a:p>
      </dgm:t>
    </dgm:pt>
    <dgm:pt modelId="{D770DB92-7EFB-47B3-8959-D063F8E7D3F1}" type="sibTrans" cxnId="{F08118B9-7C38-4503-8535-17FBE7D9A907}">
      <dgm:prSet/>
      <dgm:spPr/>
      <dgm:t>
        <a:bodyPr/>
        <a:lstStyle/>
        <a:p>
          <a:endParaRPr lang="en-US"/>
        </a:p>
      </dgm:t>
    </dgm:pt>
    <dgm:pt modelId="{B87AB159-BDAB-4EA2-A507-FCAEFFCC44A0}">
      <dgm:prSet/>
      <dgm:spPr/>
      <dgm:t>
        <a:bodyPr/>
        <a:lstStyle/>
        <a:p>
          <a:r>
            <a:rPr lang="en-US" i="1"/>
            <a:t>Amsterdam University College</a:t>
          </a:r>
          <a:endParaRPr lang="en-US"/>
        </a:p>
      </dgm:t>
    </dgm:pt>
    <dgm:pt modelId="{827BBC57-5053-4F72-BFBA-9DC155E1C577}" type="parTrans" cxnId="{A39C3E5F-7016-48EF-A057-DB5CCB772A83}">
      <dgm:prSet/>
      <dgm:spPr/>
      <dgm:t>
        <a:bodyPr/>
        <a:lstStyle/>
        <a:p>
          <a:endParaRPr lang="en-US"/>
        </a:p>
      </dgm:t>
    </dgm:pt>
    <dgm:pt modelId="{CAA150D8-552D-4E3D-ABEA-23DFCB5633F2}" type="sibTrans" cxnId="{A39C3E5F-7016-48EF-A057-DB5CCB772A83}">
      <dgm:prSet/>
      <dgm:spPr/>
      <dgm:t>
        <a:bodyPr/>
        <a:lstStyle/>
        <a:p>
          <a:endParaRPr lang="en-US"/>
        </a:p>
      </dgm:t>
    </dgm:pt>
    <dgm:pt modelId="{70A0E3C8-36E2-49F4-B8F8-48C12F80877B}">
      <dgm:prSet/>
      <dgm:spPr/>
      <dgm:t>
        <a:bodyPr/>
        <a:lstStyle/>
        <a:p>
          <a:r>
            <a:rPr lang="en-US" i="1"/>
            <a:t>Bishop’s University Canada</a:t>
          </a:r>
          <a:endParaRPr lang="en-US"/>
        </a:p>
      </dgm:t>
    </dgm:pt>
    <dgm:pt modelId="{EA8E0415-6B26-480D-A6C3-D6253A526DC7}" type="parTrans" cxnId="{D2E3D95B-5B8B-49B5-B875-28B0EFD4FC55}">
      <dgm:prSet/>
      <dgm:spPr/>
      <dgm:t>
        <a:bodyPr/>
        <a:lstStyle/>
        <a:p>
          <a:endParaRPr lang="en-US"/>
        </a:p>
      </dgm:t>
    </dgm:pt>
    <dgm:pt modelId="{331BA6FB-D741-475D-97A9-178E177D693B}" type="sibTrans" cxnId="{D2E3D95B-5B8B-49B5-B875-28B0EFD4FC55}">
      <dgm:prSet/>
      <dgm:spPr/>
      <dgm:t>
        <a:bodyPr/>
        <a:lstStyle/>
        <a:p>
          <a:endParaRPr lang="en-US"/>
        </a:p>
      </dgm:t>
    </dgm:pt>
    <dgm:pt modelId="{A4B740C2-5F01-418E-8F87-21AA0737FF86}">
      <dgm:prSet/>
      <dgm:spPr/>
      <dgm:t>
        <a:bodyPr/>
        <a:lstStyle/>
        <a:p>
          <a:r>
            <a:rPr lang="en-US" i="1"/>
            <a:t>IE University Spain</a:t>
          </a:r>
          <a:endParaRPr lang="en-US"/>
        </a:p>
      </dgm:t>
    </dgm:pt>
    <dgm:pt modelId="{02EF47B7-32D6-4D1E-A0CC-ED6801BD63E9}" type="parTrans" cxnId="{2C8724E7-DFAD-4B4C-B41A-06F5065FA1C5}">
      <dgm:prSet/>
      <dgm:spPr/>
      <dgm:t>
        <a:bodyPr/>
        <a:lstStyle/>
        <a:p>
          <a:endParaRPr lang="en-US"/>
        </a:p>
      </dgm:t>
    </dgm:pt>
    <dgm:pt modelId="{E13298A1-B770-4B10-8183-2DDB969CCB89}" type="sibTrans" cxnId="{2C8724E7-DFAD-4B4C-B41A-06F5065FA1C5}">
      <dgm:prSet/>
      <dgm:spPr/>
      <dgm:t>
        <a:bodyPr/>
        <a:lstStyle/>
        <a:p>
          <a:endParaRPr lang="en-US"/>
        </a:p>
      </dgm:t>
    </dgm:pt>
    <dgm:pt modelId="{B1C68BEB-058B-4C82-88AC-34F21A820722}">
      <dgm:prSet/>
      <dgm:spPr/>
      <dgm:t>
        <a:bodyPr/>
        <a:lstStyle/>
        <a:p>
          <a:r>
            <a:rPr lang="en-US" i="1"/>
            <a:t>Universita Bocconi, Italy</a:t>
          </a:r>
          <a:endParaRPr lang="en-US"/>
        </a:p>
      </dgm:t>
    </dgm:pt>
    <dgm:pt modelId="{095192CD-4A96-42F7-9ADB-2BD163C92F0B}" type="parTrans" cxnId="{BC83849F-1BF3-4411-8D79-564482F84698}">
      <dgm:prSet/>
      <dgm:spPr/>
      <dgm:t>
        <a:bodyPr/>
        <a:lstStyle/>
        <a:p>
          <a:endParaRPr lang="en-US"/>
        </a:p>
      </dgm:t>
    </dgm:pt>
    <dgm:pt modelId="{518DBEC2-BE59-416E-8061-B8945BB5203A}" type="sibTrans" cxnId="{BC83849F-1BF3-4411-8D79-564482F84698}">
      <dgm:prSet/>
      <dgm:spPr/>
      <dgm:t>
        <a:bodyPr/>
        <a:lstStyle/>
        <a:p>
          <a:endParaRPr lang="en-US"/>
        </a:p>
      </dgm:t>
    </dgm:pt>
    <dgm:pt modelId="{E7532709-C44B-4913-98AA-4CC9A45C9BCC}">
      <dgm:prSet/>
      <dgm:spPr/>
      <dgm:t>
        <a:bodyPr/>
        <a:lstStyle/>
        <a:p>
          <a:r>
            <a:rPr lang="en-US" i="1"/>
            <a:t>The American University of Paris</a:t>
          </a:r>
          <a:endParaRPr lang="en-US"/>
        </a:p>
      </dgm:t>
    </dgm:pt>
    <dgm:pt modelId="{3B495BA1-19C3-4A54-B517-5DE06A710FCC}" type="parTrans" cxnId="{61E59C8A-CA8F-496A-9AFC-54E4ED1EE2DA}">
      <dgm:prSet/>
      <dgm:spPr/>
      <dgm:t>
        <a:bodyPr/>
        <a:lstStyle/>
        <a:p>
          <a:endParaRPr lang="en-US"/>
        </a:p>
      </dgm:t>
    </dgm:pt>
    <dgm:pt modelId="{138D2CC0-1279-409F-88A4-82829DA1FD97}" type="sibTrans" cxnId="{61E59C8A-CA8F-496A-9AFC-54E4ED1EE2DA}">
      <dgm:prSet/>
      <dgm:spPr/>
      <dgm:t>
        <a:bodyPr/>
        <a:lstStyle/>
        <a:p>
          <a:endParaRPr lang="en-US"/>
        </a:p>
      </dgm:t>
    </dgm:pt>
    <dgm:pt modelId="{1390850C-B838-4FBC-B5DC-63723C4BA165}">
      <dgm:prSet/>
      <dgm:spPr/>
      <dgm:t>
        <a:bodyPr/>
        <a:lstStyle/>
        <a:p>
          <a:r>
            <a:rPr lang="en-US" i="1"/>
            <a:t>University of Colorado Boulder</a:t>
          </a:r>
          <a:endParaRPr lang="en-US"/>
        </a:p>
      </dgm:t>
    </dgm:pt>
    <dgm:pt modelId="{19FF452A-24F3-4680-A3C0-30299823A4D9}" type="parTrans" cxnId="{A2F6FA2C-8C7D-45A6-B7AB-533CAF3343F0}">
      <dgm:prSet/>
      <dgm:spPr/>
      <dgm:t>
        <a:bodyPr/>
        <a:lstStyle/>
        <a:p>
          <a:endParaRPr lang="en-US"/>
        </a:p>
      </dgm:t>
    </dgm:pt>
    <dgm:pt modelId="{8AE25770-6F81-43C2-A6C1-FE002A9BECE0}" type="sibTrans" cxnId="{A2F6FA2C-8C7D-45A6-B7AB-533CAF3343F0}">
      <dgm:prSet/>
      <dgm:spPr/>
      <dgm:t>
        <a:bodyPr/>
        <a:lstStyle/>
        <a:p>
          <a:endParaRPr lang="en-US"/>
        </a:p>
      </dgm:t>
    </dgm:pt>
    <dgm:pt modelId="{D7880160-889B-4682-B630-FB0EB9B44765}">
      <dgm:prSet/>
      <dgm:spPr/>
      <dgm:t>
        <a:bodyPr/>
        <a:lstStyle/>
        <a:p>
          <a:r>
            <a:rPr lang="en-US" i="1" dirty="0"/>
            <a:t>Syracuse University</a:t>
          </a:r>
          <a:endParaRPr lang="en-US" dirty="0"/>
        </a:p>
      </dgm:t>
    </dgm:pt>
    <dgm:pt modelId="{A02E4BBE-056A-4053-A08E-3A0B245C6E1F}" type="parTrans" cxnId="{12BD11F4-696B-4D0A-8C2A-CEF802411977}">
      <dgm:prSet/>
      <dgm:spPr/>
      <dgm:t>
        <a:bodyPr/>
        <a:lstStyle/>
        <a:p>
          <a:endParaRPr lang="en-US"/>
        </a:p>
      </dgm:t>
    </dgm:pt>
    <dgm:pt modelId="{40B4271C-60B6-4914-8F20-B1A436EF5368}" type="sibTrans" cxnId="{12BD11F4-696B-4D0A-8C2A-CEF802411977}">
      <dgm:prSet/>
      <dgm:spPr/>
      <dgm:t>
        <a:bodyPr/>
        <a:lstStyle/>
        <a:p>
          <a:endParaRPr lang="en-US"/>
        </a:p>
      </dgm:t>
    </dgm:pt>
    <dgm:pt modelId="{325C8317-33ED-4920-94A9-709CECB49323}">
      <dgm:prSet/>
      <dgm:spPr/>
      <dgm:t>
        <a:bodyPr/>
        <a:lstStyle/>
        <a:p>
          <a:r>
            <a:rPr lang="en-US" i="1"/>
            <a:t>King’s College London</a:t>
          </a:r>
          <a:endParaRPr lang="en-US"/>
        </a:p>
      </dgm:t>
    </dgm:pt>
    <dgm:pt modelId="{70DD6676-1458-4E57-8C39-DFBF7EF888DC}" type="parTrans" cxnId="{76A0DE72-97A1-4BD8-95C7-6BFFF15AF02C}">
      <dgm:prSet/>
      <dgm:spPr/>
      <dgm:t>
        <a:bodyPr/>
        <a:lstStyle/>
        <a:p>
          <a:endParaRPr lang="en-US"/>
        </a:p>
      </dgm:t>
    </dgm:pt>
    <dgm:pt modelId="{4A349CC6-686C-403C-8867-C0D39F674A81}" type="sibTrans" cxnId="{76A0DE72-97A1-4BD8-95C7-6BFFF15AF02C}">
      <dgm:prSet/>
      <dgm:spPr/>
      <dgm:t>
        <a:bodyPr/>
        <a:lstStyle/>
        <a:p>
          <a:endParaRPr lang="en-US"/>
        </a:p>
      </dgm:t>
    </dgm:pt>
    <dgm:pt modelId="{B5ACA575-91EB-4898-B107-8701B7DF3DA2}">
      <dgm:prSet/>
      <dgm:spPr/>
      <dgm:t>
        <a:bodyPr/>
        <a:lstStyle/>
        <a:p>
          <a:r>
            <a:rPr lang="en-US" i="1" dirty="0"/>
            <a:t>Hong Kong University</a:t>
          </a:r>
          <a:endParaRPr lang="en-US" dirty="0"/>
        </a:p>
      </dgm:t>
    </dgm:pt>
    <dgm:pt modelId="{77A53666-51E5-498D-94D7-E7B49977DCC1}" type="parTrans" cxnId="{A0D6D2D7-316B-4856-A5AA-5E868FE2A28B}">
      <dgm:prSet/>
      <dgm:spPr/>
      <dgm:t>
        <a:bodyPr/>
        <a:lstStyle/>
        <a:p>
          <a:endParaRPr lang="en-US"/>
        </a:p>
      </dgm:t>
    </dgm:pt>
    <dgm:pt modelId="{3F32DB80-8099-4E0E-8621-AA19F2376A1F}" type="sibTrans" cxnId="{A0D6D2D7-316B-4856-A5AA-5E868FE2A28B}">
      <dgm:prSet/>
      <dgm:spPr/>
      <dgm:t>
        <a:bodyPr/>
        <a:lstStyle/>
        <a:p>
          <a:endParaRPr lang="en-US"/>
        </a:p>
      </dgm:t>
    </dgm:pt>
    <dgm:pt modelId="{A2039272-BACF-43ED-8173-ABF096874B26}">
      <dgm:prSet/>
      <dgm:spPr/>
      <dgm:t>
        <a:bodyPr/>
        <a:lstStyle/>
        <a:p>
          <a:r>
            <a:rPr lang="en-US" i="1" dirty="0"/>
            <a:t>Northeastern University</a:t>
          </a:r>
          <a:endParaRPr lang="en-US" dirty="0"/>
        </a:p>
      </dgm:t>
    </dgm:pt>
    <dgm:pt modelId="{D71EC9C4-718F-4646-A664-B4C51276568E}" type="parTrans" cxnId="{F2FB21B0-AB9A-49A7-9447-0A18DB69C24A}">
      <dgm:prSet/>
      <dgm:spPr/>
      <dgm:t>
        <a:bodyPr/>
        <a:lstStyle/>
        <a:p>
          <a:endParaRPr lang="en-US"/>
        </a:p>
      </dgm:t>
    </dgm:pt>
    <dgm:pt modelId="{B8C7B403-4D14-4D33-B75F-346BB736CC31}" type="sibTrans" cxnId="{F2FB21B0-AB9A-49A7-9447-0A18DB69C24A}">
      <dgm:prSet/>
      <dgm:spPr/>
      <dgm:t>
        <a:bodyPr/>
        <a:lstStyle/>
        <a:p>
          <a:endParaRPr lang="en-US"/>
        </a:p>
      </dgm:t>
    </dgm:pt>
    <dgm:pt modelId="{777B4893-3CDE-4324-9123-4EB9F0D39CDD}">
      <dgm:prSet/>
      <dgm:spPr/>
      <dgm:t>
        <a:bodyPr/>
        <a:lstStyle/>
        <a:p>
          <a:r>
            <a:rPr lang="en-GB" i="1" dirty="0"/>
            <a:t>University of Pennsylvania</a:t>
          </a:r>
        </a:p>
      </dgm:t>
    </dgm:pt>
    <dgm:pt modelId="{89B8A04E-3ECE-4D8E-8604-80004A54695E}" type="parTrans" cxnId="{3BACBBDE-AB8D-4CB1-AF8C-CD808FDB9A91}">
      <dgm:prSet/>
      <dgm:spPr/>
      <dgm:t>
        <a:bodyPr/>
        <a:lstStyle/>
        <a:p>
          <a:endParaRPr lang="en-GB"/>
        </a:p>
      </dgm:t>
    </dgm:pt>
    <dgm:pt modelId="{497A1942-5FAE-43FA-9A8C-1C55BB76F73F}" type="sibTrans" cxnId="{3BACBBDE-AB8D-4CB1-AF8C-CD808FDB9A91}">
      <dgm:prSet/>
      <dgm:spPr/>
      <dgm:t>
        <a:bodyPr/>
        <a:lstStyle/>
        <a:p>
          <a:endParaRPr lang="en-GB"/>
        </a:p>
      </dgm:t>
    </dgm:pt>
    <dgm:pt modelId="{3E6978A1-5D7D-4F8B-90EE-80A7D6DE7CCE}">
      <dgm:prSet/>
      <dgm:spPr/>
      <dgm:t>
        <a:bodyPr/>
        <a:lstStyle/>
        <a:p>
          <a:r>
            <a:rPr lang="en-GB" i="1" dirty="0"/>
            <a:t>University of Southern California</a:t>
          </a:r>
        </a:p>
      </dgm:t>
    </dgm:pt>
    <dgm:pt modelId="{7C6EC908-6646-40C8-ACC1-43CBFC2F966A}" type="parTrans" cxnId="{D66BAF02-AF34-401E-A724-3B3ED1D98399}">
      <dgm:prSet/>
      <dgm:spPr/>
      <dgm:t>
        <a:bodyPr/>
        <a:lstStyle/>
        <a:p>
          <a:endParaRPr lang="en-GB"/>
        </a:p>
      </dgm:t>
    </dgm:pt>
    <dgm:pt modelId="{02D6F7BC-A1F8-4784-BCC9-0C94FD44E624}" type="sibTrans" cxnId="{D66BAF02-AF34-401E-A724-3B3ED1D98399}">
      <dgm:prSet/>
      <dgm:spPr/>
      <dgm:t>
        <a:bodyPr/>
        <a:lstStyle/>
        <a:p>
          <a:endParaRPr lang="en-GB"/>
        </a:p>
      </dgm:t>
    </dgm:pt>
    <dgm:pt modelId="{CCA84CF3-5D2E-40F6-B643-F668C9BF99F4}">
      <dgm:prSet/>
      <dgm:spPr/>
      <dgm:t>
        <a:bodyPr/>
        <a:lstStyle/>
        <a:p>
          <a:r>
            <a:rPr lang="en-GB" i="1" dirty="0"/>
            <a:t>University of Toronto</a:t>
          </a:r>
        </a:p>
      </dgm:t>
    </dgm:pt>
    <dgm:pt modelId="{3E89ADFD-57B4-4CA1-A3D8-0332251DC0DA}" type="parTrans" cxnId="{80F91649-F73E-4B6E-B36C-187C6C427586}">
      <dgm:prSet/>
      <dgm:spPr/>
      <dgm:t>
        <a:bodyPr/>
        <a:lstStyle/>
        <a:p>
          <a:endParaRPr lang="en-GB"/>
        </a:p>
      </dgm:t>
    </dgm:pt>
    <dgm:pt modelId="{12065505-532D-4CB6-82B0-C44E31E47E75}" type="sibTrans" cxnId="{80F91649-F73E-4B6E-B36C-187C6C427586}">
      <dgm:prSet/>
      <dgm:spPr/>
      <dgm:t>
        <a:bodyPr/>
        <a:lstStyle/>
        <a:p>
          <a:endParaRPr lang="en-GB"/>
        </a:p>
      </dgm:t>
    </dgm:pt>
    <dgm:pt modelId="{12594F1D-0C4A-4AA7-BD2D-F8BE4F248B93}">
      <dgm:prSet/>
      <dgm:spPr/>
      <dgm:t>
        <a:bodyPr/>
        <a:lstStyle/>
        <a:p>
          <a:r>
            <a:rPr lang="en-GB" i="1" dirty="0"/>
            <a:t>University of Virginia</a:t>
          </a:r>
        </a:p>
      </dgm:t>
    </dgm:pt>
    <dgm:pt modelId="{B6E8DDB2-6376-4720-8E95-89927FE33011}" type="parTrans" cxnId="{ADDD6C00-AEDE-42CD-8C88-1A34074A3A4D}">
      <dgm:prSet/>
      <dgm:spPr/>
      <dgm:t>
        <a:bodyPr/>
        <a:lstStyle/>
        <a:p>
          <a:endParaRPr lang="en-GB"/>
        </a:p>
      </dgm:t>
    </dgm:pt>
    <dgm:pt modelId="{6FE3E23D-1BFF-4B83-83BE-988811223719}" type="sibTrans" cxnId="{ADDD6C00-AEDE-42CD-8C88-1A34074A3A4D}">
      <dgm:prSet/>
      <dgm:spPr/>
      <dgm:t>
        <a:bodyPr/>
        <a:lstStyle/>
        <a:p>
          <a:endParaRPr lang="en-GB"/>
        </a:p>
      </dgm:t>
    </dgm:pt>
    <dgm:pt modelId="{E3D800A8-9D13-484F-9A39-8262818516A6}">
      <dgm:prSet/>
      <dgm:spPr/>
      <dgm:t>
        <a:bodyPr/>
        <a:lstStyle/>
        <a:p>
          <a:r>
            <a:rPr lang="en-GB" dirty="0"/>
            <a:t>Drexel University</a:t>
          </a:r>
        </a:p>
      </dgm:t>
    </dgm:pt>
    <dgm:pt modelId="{6C2347B4-5E32-45A1-9C02-F1665EBE8AF5}" type="parTrans" cxnId="{A7B928A9-0144-42F1-8BCC-17E68FF75B05}">
      <dgm:prSet/>
      <dgm:spPr/>
    </dgm:pt>
    <dgm:pt modelId="{5283A95B-57F9-4AE2-B398-EDC9DAE0B167}" type="sibTrans" cxnId="{A7B928A9-0144-42F1-8BCC-17E68FF75B05}">
      <dgm:prSet/>
      <dgm:spPr/>
    </dgm:pt>
    <dgm:pt modelId="{12276647-B728-46A7-A875-4AA8A400A326}" type="pres">
      <dgm:prSet presAssocID="{FB58431A-9D98-4752-A90B-5E806D3D4EF9}" presName="diagram" presStyleCnt="0">
        <dgm:presLayoutVars>
          <dgm:dir/>
          <dgm:resizeHandles val="exact"/>
        </dgm:presLayoutVars>
      </dgm:prSet>
      <dgm:spPr/>
      <dgm:t>
        <a:bodyPr/>
        <a:lstStyle/>
        <a:p>
          <a:endParaRPr lang="en-US"/>
        </a:p>
      </dgm:t>
    </dgm:pt>
    <dgm:pt modelId="{5FAA3A08-1D8E-4C7F-AFD6-1A5017B1FF1B}" type="pres">
      <dgm:prSet presAssocID="{7ECA652D-4E90-4E50-A2E2-A5FEDF38C1E2}" presName="node" presStyleLbl="node1" presStyleIdx="0" presStyleCnt="21">
        <dgm:presLayoutVars>
          <dgm:bulletEnabled val="1"/>
        </dgm:presLayoutVars>
      </dgm:prSet>
      <dgm:spPr/>
      <dgm:t>
        <a:bodyPr/>
        <a:lstStyle/>
        <a:p>
          <a:endParaRPr lang="en-US"/>
        </a:p>
      </dgm:t>
    </dgm:pt>
    <dgm:pt modelId="{71503EBC-9BB0-4453-984A-5DD905F3AF6E}" type="pres">
      <dgm:prSet presAssocID="{210A2A70-BF9D-4048-A487-2FA94C80B0FE}" presName="sibTrans" presStyleCnt="0"/>
      <dgm:spPr/>
    </dgm:pt>
    <dgm:pt modelId="{CA3F6275-7391-4015-8A01-41FB9ED85B25}" type="pres">
      <dgm:prSet presAssocID="{7FD183F6-8132-43D0-9CC2-1F2936629E62}" presName="node" presStyleLbl="node1" presStyleIdx="1" presStyleCnt="21">
        <dgm:presLayoutVars>
          <dgm:bulletEnabled val="1"/>
        </dgm:presLayoutVars>
      </dgm:prSet>
      <dgm:spPr/>
      <dgm:t>
        <a:bodyPr/>
        <a:lstStyle/>
        <a:p>
          <a:endParaRPr lang="en-US"/>
        </a:p>
      </dgm:t>
    </dgm:pt>
    <dgm:pt modelId="{9F283F99-2111-45BD-8B8F-636BF3352445}" type="pres">
      <dgm:prSet presAssocID="{F312943D-A805-4582-B2C9-D1C31A705248}" presName="sibTrans" presStyleCnt="0"/>
      <dgm:spPr/>
    </dgm:pt>
    <dgm:pt modelId="{4D36DEAB-B23B-4A2A-98D2-16F981B36C99}" type="pres">
      <dgm:prSet presAssocID="{5A02DCCF-8EA1-460D-97E9-9B27329A5514}" presName="node" presStyleLbl="node1" presStyleIdx="2" presStyleCnt="21">
        <dgm:presLayoutVars>
          <dgm:bulletEnabled val="1"/>
        </dgm:presLayoutVars>
      </dgm:prSet>
      <dgm:spPr/>
      <dgm:t>
        <a:bodyPr/>
        <a:lstStyle/>
        <a:p>
          <a:endParaRPr lang="en-US"/>
        </a:p>
      </dgm:t>
    </dgm:pt>
    <dgm:pt modelId="{AD48CA36-45CF-4E6D-AB57-2ABC3A51BAFB}" type="pres">
      <dgm:prSet presAssocID="{F574BACA-A654-4052-B24E-E47020B9F75A}" presName="sibTrans" presStyleCnt="0"/>
      <dgm:spPr/>
    </dgm:pt>
    <dgm:pt modelId="{B7EAB57E-4C27-4595-9C6F-1F215E959841}" type="pres">
      <dgm:prSet presAssocID="{17832F3A-5123-41C3-8FAB-5E3EABD7C88C}" presName="node" presStyleLbl="node1" presStyleIdx="3" presStyleCnt="21">
        <dgm:presLayoutVars>
          <dgm:bulletEnabled val="1"/>
        </dgm:presLayoutVars>
      </dgm:prSet>
      <dgm:spPr/>
      <dgm:t>
        <a:bodyPr/>
        <a:lstStyle/>
        <a:p>
          <a:endParaRPr lang="en-US"/>
        </a:p>
      </dgm:t>
    </dgm:pt>
    <dgm:pt modelId="{7995015D-C602-4F3E-9850-05832232DD39}" type="pres">
      <dgm:prSet presAssocID="{CAC20A2A-2D57-4B56-B29A-BBCE91BFBEDB}" presName="sibTrans" presStyleCnt="0"/>
      <dgm:spPr/>
    </dgm:pt>
    <dgm:pt modelId="{42904608-E8D8-437F-88C0-56B67C0AED7F}" type="pres">
      <dgm:prSet presAssocID="{08F9400F-A4AA-466A-9D7B-10C581FDFD40}" presName="node" presStyleLbl="node1" presStyleIdx="4" presStyleCnt="21">
        <dgm:presLayoutVars>
          <dgm:bulletEnabled val="1"/>
        </dgm:presLayoutVars>
      </dgm:prSet>
      <dgm:spPr/>
      <dgm:t>
        <a:bodyPr/>
        <a:lstStyle/>
        <a:p>
          <a:endParaRPr lang="en-US"/>
        </a:p>
      </dgm:t>
    </dgm:pt>
    <dgm:pt modelId="{FF3986AA-2E0A-41D7-9E94-56E495A0BBBC}" type="pres">
      <dgm:prSet presAssocID="{D01148A0-5346-48D5-AB5A-09DE40319572}" presName="sibTrans" presStyleCnt="0"/>
      <dgm:spPr/>
    </dgm:pt>
    <dgm:pt modelId="{6681A06D-3CDD-447C-9B4D-4EFDE8987014}" type="pres">
      <dgm:prSet presAssocID="{255D4BC4-1631-4B6A-A1AD-137F791C81F7}" presName="node" presStyleLbl="node1" presStyleIdx="5" presStyleCnt="21">
        <dgm:presLayoutVars>
          <dgm:bulletEnabled val="1"/>
        </dgm:presLayoutVars>
      </dgm:prSet>
      <dgm:spPr/>
      <dgm:t>
        <a:bodyPr/>
        <a:lstStyle/>
        <a:p>
          <a:endParaRPr lang="en-US"/>
        </a:p>
      </dgm:t>
    </dgm:pt>
    <dgm:pt modelId="{50B858ED-1C0B-447B-B40B-BA31DF994DD0}" type="pres">
      <dgm:prSet presAssocID="{D770DB92-7EFB-47B3-8959-D063F8E7D3F1}" presName="sibTrans" presStyleCnt="0"/>
      <dgm:spPr/>
    </dgm:pt>
    <dgm:pt modelId="{09692E83-61DA-43E4-8462-ADBE17D66E1F}" type="pres">
      <dgm:prSet presAssocID="{B87AB159-BDAB-4EA2-A507-FCAEFFCC44A0}" presName="node" presStyleLbl="node1" presStyleIdx="6" presStyleCnt="21">
        <dgm:presLayoutVars>
          <dgm:bulletEnabled val="1"/>
        </dgm:presLayoutVars>
      </dgm:prSet>
      <dgm:spPr/>
      <dgm:t>
        <a:bodyPr/>
        <a:lstStyle/>
        <a:p>
          <a:endParaRPr lang="en-US"/>
        </a:p>
      </dgm:t>
    </dgm:pt>
    <dgm:pt modelId="{549DD30E-9A78-45CC-836A-2F4FCD243D5B}" type="pres">
      <dgm:prSet presAssocID="{CAA150D8-552D-4E3D-ABEA-23DFCB5633F2}" presName="sibTrans" presStyleCnt="0"/>
      <dgm:spPr/>
    </dgm:pt>
    <dgm:pt modelId="{ED635A92-E212-4E81-97E4-27BD40DFF471}" type="pres">
      <dgm:prSet presAssocID="{70A0E3C8-36E2-49F4-B8F8-48C12F80877B}" presName="node" presStyleLbl="node1" presStyleIdx="7" presStyleCnt="21">
        <dgm:presLayoutVars>
          <dgm:bulletEnabled val="1"/>
        </dgm:presLayoutVars>
      </dgm:prSet>
      <dgm:spPr/>
      <dgm:t>
        <a:bodyPr/>
        <a:lstStyle/>
        <a:p>
          <a:endParaRPr lang="en-US"/>
        </a:p>
      </dgm:t>
    </dgm:pt>
    <dgm:pt modelId="{37877A78-38DD-447E-B5CD-D940875B65D2}" type="pres">
      <dgm:prSet presAssocID="{331BA6FB-D741-475D-97A9-178E177D693B}" presName="sibTrans" presStyleCnt="0"/>
      <dgm:spPr/>
    </dgm:pt>
    <dgm:pt modelId="{ED15655A-93CF-494E-B857-2D5C6BB7192B}" type="pres">
      <dgm:prSet presAssocID="{A4B740C2-5F01-418E-8F87-21AA0737FF86}" presName="node" presStyleLbl="node1" presStyleIdx="8" presStyleCnt="21">
        <dgm:presLayoutVars>
          <dgm:bulletEnabled val="1"/>
        </dgm:presLayoutVars>
      </dgm:prSet>
      <dgm:spPr/>
      <dgm:t>
        <a:bodyPr/>
        <a:lstStyle/>
        <a:p>
          <a:endParaRPr lang="en-US"/>
        </a:p>
      </dgm:t>
    </dgm:pt>
    <dgm:pt modelId="{C492B631-248D-472C-8DAA-85E468A9D25E}" type="pres">
      <dgm:prSet presAssocID="{E13298A1-B770-4B10-8183-2DDB969CCB89}" presName="sibTrans" presStyleCnt="0"/>
      <dgm:spPr/>
    </dgm:pt>
    <dgm:pt modelId="{E6D7DD47-1B34-469A-95FE-5129CCCF129E}" type="pres">
      <dgm:prSet presAssocID="{B1C68BEB-058B-4C82-88AC-34F21A820722}" presName="node" presStyleLbl="node1" presStyleIdx="9" presStyleCnt="21">
        <dgm:presLayoutVars>
          <dgm:bulletEnabled val="1"/>
        </dgm:presLayoutVars>
      </dgm:prSet>
      <dgm:spPr/>
      <dgm:t>
        <a:bodyPr/>
        <a:lstStyle/>
        <a:p>
          <a:endParaRPr lang="en-US"/>
        </a:p>
      </dgm:t>
    </dgm:pt>
    <dgm:pt modelId="{94A82B27-2751-4D1D-8B84-8A35387E6EA1}" type="pres">
      <dgm:prSet presAssocID="{518DBEC2-BE59-416E-8061-B8945BB5203A}" presName="sibTrans" presStyleCnt="0"/>
      <dgm:spPr/>
    </dgm:pt>
    <dgm:pt modelId="{E7C256FC-6F49-4A63-866D-D99DE615F01A}" type="pres">
      <dgm:prSet presAssocID="{E7532709-C44B-4913-98AA-4CC9A45C9BCC}" presName="node" presStyleLbl="node1" presStyleIdx="10" presStyleCnt="21">
        <dgm:presLayoutVars>
          <dgm:bulletEnabled val="1"/>
        </dgm:presLayoutVars>
      </dgm:prSet>
      <dgm:spPr/>
      <dgm:t>
        <a:bodyPr/>
        <a:lstStyle/>
        <a:p>
          <a:endParaRPr lang="en-US"/>
        </a:p>
      </dgm:t>
    </dgm:pt>
    <dgm:pt modelId="{56728032-FAAE-4B3F-BDED-DC33BCB849DD}" type="pres">
      <dgm:prSet presAssocID="{138D2CC0-1279-409F-88A4-82829DA1FD97}" presName="sibTrans" presStyleCnt="0"/>
      <dgm:spPr/>
    </dgm:pt>
    <dgm:pt modelId="{6705AC2A-B758-48C5-81C2-9E10C3D32C7E}" type="pres">
      <dgm:prSet presAssocID="{1390850C-B838-4FBC-B5DC-63723C4BA165}" presName="node" presStyleLbl="node1" presStyleIdx="11" presStyleCnt="21">
        <dgm:presLayoutVars>
          <dgm:bulletEnabled val="1"/>
        </dgm:presLayoutVars>
      </dgm:prSet>
      <dgm:spPr/>
      <dgm:t>
        <a:bodyPr/>
        <a:lstStyle/>
        <a:p>
          <a:endParaRPr lang="en-US"/>
        </a:p>
      </dgm:t>
    </dgm:pt>
    <dgm:pt modelId="{CAD09C8A-545F-4255-93C1-17AFC24CCE00}" type="pres">
      <dgm:prSet presAssocID="{8AE25770-6F81-43C2-A6C1-FE002A9BECE0}" presName="sibTrans" presStyleCnt="0"/>
      <dgm:spPr/>
    </dgm:pt>
    <dgm:pt modelId="{B1412984-67DD-46E7-9E9F-538D68A216D7}" type="pres">
      <dgm:prSet presAssocID="{D7880160-889B-4682-B630-FB0EB9B44765}" presName="node" presStyleLbl="node1" presStyleIdx="12" presStyleCnt="21">
        <dgm:presLayoutVars>
          <dgm:bulletEnabled val="1"/>
        </dgm:presLayoutVars>
      </dgm:prSet>
      <dgm:spPr/>
      <dgm:t>
        <a:bodyPr/>
        <a:lstStyle/>
        <a:p>
          <a:endParaRPr lang="en-US"/>
        </a:p>
      </dgm:t>
    </dgm:pt>
    <dgm:pt modelId="{5EF8FC8A-E404-4521-AFF0-9D65133418DE}" type="pres">
      <dgm:prSet presAssocID="{40B4271C-60B6-4914-8F20-B1A436EF5368}" presName="sibTrans" presStyleCnt="0"/>
      <dgm:spPr/>
    </dgm:pt>
    <dgm:pt modelId="{FC877AD2-04D0-43C7-8D45-265631EAF60A}" type="pres">
      <dgm:prSet presAssocID="{325C8317-33ED-4920-94A9-709CECB49323}" presName="node" presStyleLbl="node1" presStyleIdx="13" presStyleCnt="21">
        <dgm:presLayoutVars>
          <dgm:bulletEnabled val="1"/>
        </dgm:presLayoutVars>
      </dgm:prSet>
      <dgm:spPr/>
      <dgm:t>
        <a:bodyPr/>
        <a:lstStyle/>
        <a:p>
          <a:endParaRPr lang="en-US"/>
        </a:p>
      </dgm:t>
    </dgm:pt>
    <dgm:pt modelId="{241EE942-00F1-4087-92EE-B6AA7DF68AC0}" type="pres">
      <dgm:prSet presAssocID="{4A349CC6-686C-403C-8867-C0D39F674A81}" presName="sibTrans" presStyleCnt="0"/>
      <dgm:spPr/>
    </dgm:pt>
    <dgm:pt modelId="{C8194F63-D6CF-4388-B551-5CBADCD58FF8}" type="pres">
      <dgm:prSet presAssocID="{B5ACA575-91EB-4898-B107-8701B7DF3DA2}" presName="node" presStyleLbl="node1" presStyleIdx="14" presStyleCnt="21">
        <dgm:presLayoutVars>
          <dgm:bulletEnabled val="1"/>
        </dgm:presLayoutVars>
      </dgm:prSet>
      <dgm:spPr/>
      <dgm:t>
        <a:bodyPr/>
        <a:lstStyle/>
        <a:p>
          <a:endParaRPr lang="en-US"/>
        </a:p>
      </dgm:t>
    </dgm:pt>
    <dgm:pt modelId="{6FBA0A96-507D-473B-8D25-3E2A991B02B1}" type="pres">
      <dgm:prSet presAssocID="{3F32DB80-8099-4E0E-8621-AA19F2376A1F}" presName="sibTrans" presStyleCnt="0"/>
      <dgm:spPr/>
    </dgm:pt>
    <dgm:pt modelId="{12031A14-2687-477E-8721-7929A6760D9C}" type="pres">
      <dgm:prSet presAssocID="{A2039272-BACF-43ED-8173-ABF096874B26}" presName="node" presStyleLbl="node1" presStyleIdx="15" presStyleCnt="21">
        <dgm:presLayoutVars>
          <dgm:bulletEnabled val="1"/>
        </dgm:presLayoutVars>
      </dgm:prSet>
      <dgm:spPr/>
      <dgm:t>
        <a:bodyPr/>
        <a:lstStyle/>
        <a:p>
          <a:endParaRPr lang="en-US"/>
        </a:p>
      </dgm:t>
    </dgm:pt>
    <dgm:pt modelId="{9D9E411D-7209-4D98-B7D1-319C9A094050}" type="pres">
      <dgm:prSet presAssocID="{B8C7B403-4D14-4D33-B75F-346BB736CC31}" presName="sibTrans" presStyleCnt="0"/>
      <dgm:spPr/>
    </dgm:pt>
    <dgm:pt modelId="{A71E2154-31C9-400F-91FB-398C1BC8EEA9}" type="pres">
      <dgm:prSet presAssocID="{777B4893-3CDE-4324-9123-4EB9F0D39CDD}" presName="node" presStyleLbl="node1" presStyleIdx="16" presStyleCnt="21">
        <dgm:presLayoutVars>
          <dgm:bulletEnabled val="1"/>
        </dgm:presLayoutVars>
      </dgm:prSet>
      <dgm:spPr/>
      <dgm:t>
        <a:bodyPr/>
        <a:lstStyle/>
        <a:p>
          <a:endParaRPr lang="en-US"/>
        </a:p>
      </dgm:t>
    </dgm:pt>
    <dgm:pt modelId="{D6EDE6E3-4B1F-4CA2-8CEB-4BDB23656852}" type="pres">
      <dgm:prSet presAssocID="{497A1942-5FAE-43FA-9A8C-1C55BB76F73F}" presName="sibTrans" presStyleCnt="0"/>
      <dgm:spPr/>
    </dgm:pt>
    <dgm:pt modelId="{9BC759F3-5673-41F1-B9E4-2EEC98AB73BF}" type="pres">
      <dgm:prSet presAssocID="{3E6978A1-5D7D-4F8B-90EE-80A7D6DE7CCE}" presName="node" presStyleLbl="node1" presStyleIdx="17" presStyleCnt="21">
        <dgm:presLayoutVars>
          <dgm:bulletEnabled val="1"/>
        </dgm:presLayoutVars>
      </dgm:prSet>
      <dgm:spPr/>
      <dgm:t>
        <a:bodyPr/>
        <a:lstStyle/>
        <a:p>
          <a:endParaRPr lang="en-US"/>
        </a:p>
      </dgm:t>
    </dgm:pt>
    <dgm:pt modelId="{631380E4-32FE-4146-A215-3E433D02EB8C}" type="pres">
      <dgm:prSet presAssocID="{02D6F7BC-A1F8-4784-BCC9-0C94FD44E624}" presName="sibTrans" presStyleCnt="0"/>
      <dgm:spPr/>
    </dgm:pt>
    <dgm:pt modelId="{D6C2BF7F-324A-460A-ABB1-3EE4E737CCD0}" type="pres">
      <dgm:prSet presAssocID="{CCA84CF3-5D2E-40F6-B643-F668C9BF99F4}" presName="node" presStyleLbl="node1" presStyleIdx="18" presStyleCnt="21">
        <dgm:presLayoutVars>
          <dgm:bulletEnabled val="1"/>
        </dgm:presLayoutVars>
      </dgm:prSet>
      <dgm:spPr/>
      <dgm:t>
        <a:bodyPr/>
        <a:lstStyle/>
        <a:p>
          <a:endParaRPr lang="en-US"/>
        </a:p>
      </dgm:t>
    </dgm:pt>
    <dgm:pt modelId="{F2C554D4-FB31-4ADE-9D6A-0042DCDE583C}" type="pres">
      <dgm:prSet presAssocID="{12065505-532D-4CB6-82B0-C44E31E47E75}" presName="sibTrans" presStyleCnt="0"/>
      <dgm:spPr/>
    </dgm:pt>
    <dgm:pt modelId="{A9D07D21-F799-4C2B-9A8B-10139C2FDF25}" type="pres">
      <dgm:prSet presAssocID="{12594F1D-0C4A-4AA7-BD2D-F8BE4F248B93}" presName="node" presStyleLbl="node1" presStyleIdx="19" presStyleCnt="21">
        <dgm:presLayoutVars>
          <dgm:bulletEnabled val="1"/>
        </dgm:presLayoutVars>
      </dgm:prSet>
      <dgm:spPr/>
      <dgm:t>
        <a:bodyPr/>
        <a:lstStyle/>
        <a:p>
          <a:endParaRPr lang="en-US"/>
        </a:p>
      </dgm:t>
    </dgm:pt>
    <dgm:pt modelId="{9FD521A0-8367-44B4-B6B0-B18438E427AE}" type="pres">
      <dgm:prSet presAssocID="{6FE3E23D-1BFF-4B83-83BE-988811223719}" presName="sibTrans" presStyleCnt="0"/>
      <dgm:spPr/>
    </dgm:pt>
    <dgm:pt modelId="{9B3D6C54-1032-4394-AC5F-61CF52DEBA48}" type="pres">
      <dgm:prSet presAssocID="{E3D800A8-9D13-484F-9A39-8262818516A6}" presName="node" presStyleLbl="node1" presStyleIdx="20" presStyleCnt="21">
        <dgm:presLayoutVars>
          <dgm:bulletEnabled val="1"/>
        </dgm:presLayoutVars>
      </dgm:prSet>
      <dgm:spPr/>
      <dgm:t>
        <a:bodyPr/>
        <a:lstStyle/>
        <a:p>
          <a:endParaRPr lang="en-US"/>
        </a:p>
      </dgm:t>
    </dgm:pt>
  </dgm:ptLst>
  <dgm:cxnLst>
    <dgm:cxn modelId="{3C757751-3A1F-4F82-866E-A12C7E2A9C99}" srcId="{FB58431A-9D98-4752-A90B-5E806D3D4EF9}" destId="{08F9400F-A4AA-466A-9D7B-10C581FDFD40}" srcOrd="4" destOrd="0" parTransId="{539851CB-8A7A-4579-971E-2DDDF0ED6BC5}" sibTransId="{D01148A0-5346-48D5-AB5A-09DE40319572}"/>
    <dgm:cxn modelId="{358819FB-A9BD-49FE-BE9B-343FD1A20F9C}" type="presOf" srcId="{255D4BC4-1631-4B6A-A1AD-137F791C81F7}" destId="{6681A06D-3CDD-447C-9B4D-4EFDE8987014}" srcOrd="0" destOrd="0" presId="urn:microsoft.com/office/officeart/2005/8/layout/default"/>
    <dgm:cxn modelId="{A39C3E5F-7016-48EF-A057-DB5CCB772A83}" srcId="{FB58431A-9D98-4752-A90B-5E806D3D4EF9}" destId="{B87AB159-BDAB-4EA2-A507-FCAEFFCC44A0}" srcOrd="6" destOrd="0" parTransId="{827BBC57-5053-4F72-BFBA-9DC155E1C577}" sibTransId="{CAA150D8-552D-4E3D-ABEA-23DFCB5633F2}"/>
    <dgm:cxn modelId="{AB16D88A-ACA3-4D8C-8926-C15E2F1397B7}" type="presOf" srcId="{12594F1D-0C4A-4AA7-BD2D-F8BE4F248B93}" destId="{A9D07D21-F799-4C2B-9A8B-10139C2FDF25}" srcOrd="0" destOrd="0" presId="urn:microsoft.com/office/officeart/2005/8/layout/default"/>
    <dgm:cxn modelId="{F2FB21B0-AB9A-49A7-9447-0A18DB69C24A}" srcId="{FB58431A-9D98-4752-A90B-5E806D3D4EF9}" destId="{A2039272-BACF-43ED-8173-ABF096874B26}" srcOrd="15" destOrd="0" parTransId="{D71EC9C4-718F-4646-A664-B4C51276568E}" sibTransId="{B8C7B403-4D14-4D33-B75F-346BB736CC31}"/>
    <dgm:cxn modelId="{E392DA1E-0578-43BD-9958-59101BCC2D94}" type="presOf" srcId="{B5ACA575-91EB-4898-B107-8701B7DF3DA2}" destId="{C8194F63-D6CF-4388-B551-5CBADCD58FF8}" srcOrd="0" destOrd="0" presId="urn:microsoft.com/office/officeart/2005/8/layout/default"/>
    <dgm:cxn modelId="{8965F96C-0C5B-4CFC-8B02-D4DD15C3FAC4}" type="presOf" srcId="{A2039272-BACF-43ED-8173-ABF096874B26}" destId="{12031A14-2687-477E-8721-7929A6760D9C}" srcOrd="0" destOrd="0" presId="urn:microsoft.com/office/officeart/2005/8/layout/default"/>
    <dgm:cxn modelId="{A0FE3BC1-4A1D-4DE4-9903-30347BEE3E0E}" type="presOf" srcId="{70A0E3C8-36E2-49F4-B8F8-48C12F80877B}" destId="{ED635A92-E212-4E81-97E4-27BD40DFF471}" srcOrd="0" destOrd="0" presId="urn:microsoft.com/office/officeart/2005/8/layout/default"/>
    <dgm:cxn modelId="{12BD11F4-696B-4D0A-8C2A-CEF802411977}" srcId="{FB58431A-9D98-4752-A90B-5E806D3D4EF9}" destId="{D7880160-889B-4682-B630-FB0EB9B44765}" srcOrd="12" destOrd="0" parTransId="{A02E4BBE-056A-4053-A08E-3A0B245C6E1F}" sibTransId="{40B4271C-60B6-4914-8F20-B1A436EF5368}"/>
    <dgm:cxn modelId="{A2ACE6B9-D812-48EF-B79E-DC6DF577DE18}" type="presOf" srcId="{1390850C-B838-4FBC-B5DC-63723C4BA165}" destId="{6705AC2A-B758-48C5-81C2-9E10C3D32C7E}" srcOrd="0" destOrd="0" presId="urn:microsoft.com/office/officeart/2005/8/layout/default"/>
    <dgm:cxn modelId="{A0D6D2D7-316B-4856-A5AA-5E868FE2A28B}" srcId="{FB58431A-9D98-4752-A90B-5E806D3D4EF9}" destId="{B5ACA575-91EB-4898-B107-8701B7DF3DA2}" srcOrd="14" destOrd="0" parTransId="{77A53666-51E5-498D-94D7-E7B49977DCC1}" sibTransId="{3F32DB80-8099-4E0E-8621-AA19F2376A1F}"/>
    <dgm:cxn modelId="{ECA8DA00-8AF2-4D68-9A22-4BF4B5F87B9B}" srcId="{FB58431A-9D98-4752-A90B-5E806D3D4EF9}" destId="{17832F3A-5123-41C3-8FAB-5E3EABD7C88C}" srcOrd="3" destOrd="0" parTransId="{3776EF43-05A7-4E9C-928F-CEA0ED27CBC3}" sibTransId="{CAC20A2A-2D57-4B56-B29A-BBCE91BFBEDB}"/>
    <dgm:cxn modelId="{E63F60FF-605E-4B62-9B3F-F192143A2399}" type="presOf" srcId="{08F9400F-A4AA-466A-9D7B-10C581FDFD40}" destId="{42904608-E8D8-437F-88C0-56B67C0AED7F}" srcOrd="0" destOrd="0" presId="urn:microsoft.com/office/officeart/2005/8/layout/default"/>
    <dgm:cxn modelId="{BC83849F-1BF3-4411-8D79-564482F84698}" srcId="{FB58431A-9D98-4752-A90B-5E806D3D4EF9}" destId="{B1C68BEB-058B-4C82-88AC-34F21A820722}" srcOrd="9" destOrd="0" parTransId="{095192CD-4A96-42F7-9ADB-2BD163C92F0B}" sibTransId="{518DBEC2-BE59-416E-8061-B8945BB5203A}"/>
    <dgm:cxn modelId="{4577B2ED-E0D9-4CA6-A134-052850FC884C}" type="presOf" srcId="{D7880160-889B-4682-B630-FB0EB9B44765}" destId="{B1412984-67DD-46E7-9E9F-538D68A216D7}" srcOrd="0" destOrd="0" presId="urn:microsoft.com/office/officeart/2005/8/layout/default"/>
    <dgm:cxn modelId="{0FAD1F5E-C6E9-4F52-9EDF-F432205A0990}" type="presOf" srcId="{7FD183F6-8132-43D0-9CC2-1F2936629E62}" destId="{CA3F6275-7391-4015-8A01-41FB9ED85B25}" srcOrd="0" destOrd="0" presId="urn:microsoft.com/office/officeart/2005/8/layout/default"/>
    <dgm:cxn modelId="{A8F129D6-10D4-48B9-A8A1-F6D202BAEC53}" type="presOf" srcId="{17832F3A-5123-41C3-8FAB-5E3EABD7C88C}" destId="{B7EAB57E-4C27-4595-9C6F-1F215E959841}" srcOrd="0" destOrd="0" presId="urn:microsoft.com/office/officeart/2005/8/layout/default"/>
    <dgm:cxn modelId="{3BACBBDE-AB8D-4CB1-AF8C-CD808FDB9A91}" srcId="{FB58431A-9D98-4752-A90B-5E806D3D4EF9}" destId="{777B4893-3CDE-4324-9123-4EB9F0D39CDD}" srcOrd="16" destOrd="0" parTransId="{89B8A04E-3ECE-4D8E-8604-80004A54695E}" sibTransId="{497A1942-5FAE-43FA-9A8C-1C55BB76F73F}"/>
    <dgm:cxn modelId="{8F90C444-A95E-4104-984C-6625B25E4336}" type="presOf" srcId="{B1C68BEB-058B-4C82-88AC-34F21A820722}" destId="{E6D7DD47-1B34-469A-95FE-5129CCCF129E}" srcOrd="0" destOrd="0" presId="urn:microsoft.com/office/officeart/2005/8/layout/default"/>
    <dgm:cxn modelId="{8703EA3D-836C-4AEB-944C-A9AEBB478F06}" type="presOf" srcId="{CCA84CF3-5D2E-40F6-B643-F668C9BF99F4}" destId="{D6C2BF7F-324A-460A-ABB1-3EE4E737CCD0}" srcOrd="0" destOrd="0" presId="urn:microsoft.com/office/officeart/2005/8/layout/default"/>
    <dgm:cxn modelId="{EB758ABB-46A9-4D3A-8DE5-62A012A3D018}" type="presOf" srcId="{B87AB159-BDAB-4EA2-A507-FCAEFFCC44A0}" destId="{09692E83-61DA-43E4-8462-ADBE17D66E1F}" srcOrd="0" destOrd="0" presId="urn:microsoft.com/office/officeart/2005/8/layout/default"/>
    <dgm:cxn modelId="{B1FA46B4-1F94-4F5A-ACEE-2F1059D4F308}" srcId="{FB58431A-9D98-4752-A90B-5E806D3D4EF9}" destId="{7ECA652D-4E90-4E50-A2E2-A5FEDF38C1E2}" srcOrd="0" destOrd="0" parTransId="{C7B3BD66-0A90-4218-9575-9F65D689C80C}" sibTransId="{210A2A70-BF9D-4048-A487-2FA94C80B0FE}"/>
    <dgm:cxn modelId="{5FB7F448-8520-4C27-9F62-B6C695431FD3}" type="presOf" srcId="{3E6978A1-5D7D-4F8B-90EE-80A7D6DE7CCE}" destId="{9BC759F3-5673-41F1-B9E4-2EEC98AB73BF}" srcOrd="0" destOrd="0" presId="urn:microsoft.com/office/officeart/2005/8/layout/default"/>
    <dgm:cxn modelId="{76A0DE72-97A1-4BD8-95C7-6BFFF15AF02C}" srcId="{FB58431A-9D98-4752-A90B-5E806D3D4EF9}" destId="{325C8317-33ED-4920-94A9-709CECB49323}" srcOrd="13" destOrd="0" parTransId="{70DD6676-1458-4E57-8C39-DFBF7EF888DC}" sibTransId="{4A349CC6-686C-403C-8867-C0D39F674A81}"/>
    <dgm:cxn modelId="{2D0E0873-24EE-412C-9A68-82D7A24BD833}" type="presOf" srcId="{777B4893-3CDE-4324-9123-4EB9F0D39CDD}" destId="{A71E2154-31C9-400F-91FB-398C1BC8EEA9}" srcOrd="0" destOrd="0" presId="urn:microsoft.com/office/officeart/2005/8/layout/default"/>
    <dgm:cxn modelId="{F08118B9-7C38-4503-8535-17FBE7D9A907}" srcId="{FB58431A-9D98-4752-A90B-5E806D3D4EF9}" destId="{255D4BC4-1631-4B6A-A1AD-137F791C81F7}" srcOrd="5" destOrd="0" parTransId="{AFC586CE-0F2F-4138-A493-CD19D66C29DA}" sibTransId="{D770DB92-7EFB-47B3-8959-D063F8E7D3F1}"/>
    <dgm:cxn modelId="{ABA775E6-084D-4C2E-B6B7-651009EC8EC7}" srcId="{FB58431A-9D98-4752-A90B-5E806D3D4EF9}" destId="{5A02DCCF-8EA1-460D-97E9-9B27329A5514}" srcOrd="2" destOrd="0" parTransId="{24A96BC7-F786-4D90-B850-37D8E194DA35}" sibTransId="{F574BACA-A654-4052-B24E-E47020B9F75A}"/>
    <dgm:cxn modelId="{84D260A5-F416-4D33-A664-074F5C52BF66}" type="presOf" srcId="{FB58431A-9D98-4752-A90B-5E806D3D4EF9}" destId="{12276647-B728-46A7-A875-4AA8A400A326}" srcOrd="0" destOrd="0" presId="urn:microsoft.com/office/officeart/2005/8/layout/default"/>
    <dgm:cxn modelId="{4018D219-544A-44DA-A947-2407813284A6}" srcId="{FB58431A-9D98-4752-A90B-5E806D3D4EF9}" destId="{7FD183F6-8132-43D0-9CC2-1F2936629E62}" srcOrd="1" destOrd="0" parTransId="{C703C01B-93EE-419F-A7E7-99CC2884DD86}" sibTransId="{F312943D-A805-4582-B2C9-D1C31A705248}"/>
    <dgm:cxn modelId="{61E59C8A-CA8F-496A-9AFC-54E4ED1EE2DA}" srcId="{FB58431A-9D98-4752-A90B-5E806D3D4EF9}" destId="{E7532709-C44B-4913-98AA-4CC9A45C9BCC}" srcOrd="10" destOrd="0" parTransId="{3B495BA1-19C3-4A54-B517-5DE06A710FCC}" sibTransId="{138D2CC0-1279-409F-88A4-82829DA1FD97}"/>
    <dgm:cxn modelId="{D2E3D95B-5B8B-49B5-B875-28B0EFD4FC55}" srcId="{FB58431A-9D98-4752-A90B-5E806D3D4EF9}" destId="{70A0E3C8-36E2-49F4-B8F8-48C12F80877B}" srcOrd="7" destOrd="0" parTransId="{EA8E0415-6B26-480D-A6C3-D6253A526DC7}" sibTransId="{331BA6FB-D741-475D-97A9-178E177D693B}"/>
    <dgm:cxn modelId="{D66BAF02-AF34-401E-A724-3B3ED1D98399}" srcId="{FB58431A-9D98-4752-A90B-5E806D3D4EF9}" destId="{3E6978A1-5D7D-4F8B-90EE-80A7D6DE7CCE}" srcOrd="17" destOrd="0" parTransId="{7C6EC908-6646-40C8-ACC1-43CBFC2F966A}" sibTransId="{02D6F7BC-A1F8-4784-BCC9-0C94FD44E624}"/>
    <dgm:cxn modelId="{A2F6FA2C-8C7D-45A6-B7AB-533CAF3343F0}" srcId="{FB58431A-9D98-4752-A90B-5E806D3D4EF9}" destId="{1390850C-B838-4FBC-B5DC-63723C4BA165}" srcOrd="11" destOrd="0" parTransId="{19FF452A-24F3-4680-A3C0-30299823A4D9}" sibTransId="{8AE25770-6F81-43C2-A6C1-FE002A9BECE0}"/>
    <dgm:cxn modelId="{3E2ACCC6-3810-424C-96A6-FFB6993DA7B9}" type="presOf" srcId="{E3D800A8-9D13-484F-9A39-8262818516A6}" destId="{9B3D6C54-1032-4394-AC5F-61CF52DEBA48}" srcOrd="0" destOrd="0" presId="urn:microsoft.com/office/officeart/2005/8/layout/default"/>
    <dgm:cxn modelId="{680A2F51-0D94-4690-A2B6-0177627FA8F2}" type="presOf" srcId="{E7532709-C44B-4913-98AA-4CC9A45C9BCC}" destId="{E7C256FC-6F49-4A63-866D-D99DE615F01A}" srcOrd="0" destOrd="0" presId="urn:microsoft.com/office/officeart/2005/8/layout/default"/>
    <dgm:cxn modelId="{A7B928A9-0144-42F1-8BCC-17E68FF75B05}" srcId="{FB58431A-9D98-4752-A90B-5E806D3D4EF9}" destId="{E3D800A8-9D13-484F-9A39-8262818516A6}" srcOrd="20" destOrd="0" parTransId="{6C2347B4-5E32-45A1-9C02-F1665EBE8AF5}" sibTransId="{5283A95B-57F9-4AE2-B398-EDC9DAE0B167}"/>
    <dgm:cxn modelId="{D8FF34BA-8DD5-4E8E-B244-E37EEF309A03}" type="presOf" srcId="{325C8317-33ED-4920-94A9-709CECB49323}" destId="{FC877AD2-04D0-43C7-8D45-265631EAF60A}" srcOrd="0" destOrd="0" presId="urn:microsoft.com/office/officeart/2005/8/layout/default"/>
    <dgm:cxn modelId="{FE364725-8400-4913-BE7E-8B90FAA5E70A}" type="presOf" srcId="{7ECA652D-4E90-4E50-A2E2-A5FEDF38C1E2}" destId="{5FAA3A08-1D8E-4C7F-AFD6-1A5017B1FF1B}" srcOrd="0" destOrd="0" presId="urn:microsoft.com/office/officeart/2005/8/layout/default"/>
    <dgm:cxn modelId="{62389209-1AAF-4A94-9DF6-8AA74597F0BB}" type="presOf" srcId="{5A02DCCF-8EA1-460D-97E9-9B27329A5514}" destId="{4D36DEAB-B23B-4A2A-98D2-16F981B36C99}" srcOrd="0" destOrd="0" presId="urn:microsoft.com/office/officeart/2005/8/layout/default"/>
    <dgm:cxn modelId="{ADDD6C00-AEDE-42CD-8C88-1A34074A3A4D}" srcId="{FB58431A-9D98-4752-A90B-5E806D3D4EF9}" destId="{12594F1D-0C4A-4AA7-BD2D-F8BE4F248B93}" srcOrd="19" destOrd="0" parTransId="{B6E8DDB2-6376-4720-8E95-89927FE33011}" sibTransId="{6FE3E23D-1BFF-4B83-83BE-988811223719}"/>
    <dgm:cxn modelId="{80F91649-F73E-4B6E-B36C-187C6C427586}" srcId="{FB58431A-9D98-4752-A90B-5E806D3D4EF9}" destId="{CCA84CF3-5D2E-40F6-B643-F668C9BF99F4}" srcOrd="18" destOrd="0" parTransId="{3E89ADFD-57B4-4CA1-A3D8-0332251DC0DA}" sibTransId="{12065505-532D-4CB6-82B0-C44E31E47E75}"/>
    <dgm:cxn modelId="{94CE87D8-74E9-4BDC-900C-539FB9957FCF}" type="presOf" srcId="{A4B740C2-5F01-418E-8F87-21AA0737FF86}" destId="{ED15655A-93CF-494E-B857-2D5C6BB7192B}" srcOrd="0" destOrd="0" presId="urn:microsoft.com/office/officeart/2005/8/layout/default"/>
    <dgm:cxn modelId="{2C8724E7-DFAD-4B4C-B41A-06F5065FA1C5}" srcId="{FB58431A-9D98-4752-A90B-5E806D3D4EF9}" destId="{A4B740C2-5F01-418E-8F87-21AA0737FF86}" srcOrd="8" destOrd="0" parTransId="{02EF47B7-32D6-4D1E-A0CC-ED6801BD63E9}" sibTransId="{E13298A1-B770-4B10-8183-2DDB969CCB89}"/>
    <dgm:cxn modelId="{A649ADBE-6F7C-40CE-B4B2-D62C04890332}" type="presParOf" srcId="{12276647-B728-46A7-A875-4AA8A400A326}" destId="{5FAA3A08-1D8E-4C7F-AFD6-1A5017B1FF1B}" srcOrd="0" destOrd="0" presId="urn:microsoft.com/office/officeart/2005/8/layout/default"/>
    <dgm:cxn modelId="{BD21B103-AB77-4894-B424-980ECF3685C4}" type="presParOf" srcId="{12276647-B728-46A7-A875-4AA8A400A326}" destId="{71503EBC-9BB0-4453-984A-5DD905F3AF6E}" srcOrd="1" destOrd="0" presId="urn:microsoft.com/office/officeart/2005/8/layout/default"/>
    <dgm:cxn modelId="{E71A9660-3168-4D78-AADD-F6508D66AF44}" type="presParOf" srcId="{12276647-B728-46A7-A875-4AA8A400A326}" destId="{CA3F6275-7391-4015-8A01-41FB9ED85B25}" srcOrd="2" destOrd="0" presId="urn:microsoft.com/office/officeart/2005/8/layout/default"/>
    <dgm:cxn modelId="{96FCAEB2-397B-4E5C-8702-E4CD744F1241}" type="presParOf" srcId="{12276647-B728-46A7-A875-4AA8A400A326}" destId="{9F283F99-2111-45BD-8B8F-636BF3352445}" srcOrd="3" destOrd="0" presId="urn:microsoft.com/office/officeart/2005/8/layout/default"/>
    <dgm:cxn modelId="{19C5E63D-0D2D-408A-A07C-332B3845ADF5}" type="presParOf" srcId="{12276647-B728-46A7-A875-4AA8A400A326}" destId="{4D36DEAB-B23B-4A2A-98D2-16F981B36C99}" srcOrd="4" destOrd="0" presId="urn:microsoft.com/office/officeart/2005/8/layout/default"/>
    <dgm:cxn modelId="{10D91169-6426-4F72-B7BA-E51F00B9B7A5}" type="presParOf" srcId="{12276647-B728-46A7-A875-4AA8A400A326}" destId="{AD48CA36-45CF-4E6D-AB57-2ABC3A51BAFB}" srcOrd="5" destOrd="0" presId="urn:microsoft.com/office/officeart/2005/8/layout/default"/>
    <dgm:cxn modelId="{CA19FE90-2CBD-4BE7-B093-9FBBBDC2098B}" type="presParOf" srcId="{12276647-B728-46A7-A875-4AA8A400A326}" destId="{B7EAB57E-4C27-4595-9C6F-1F215E959841}" srcOrd="6" destOrd="0" presId="urn:microsoft.com/office/officeart/2005/8/layout/default"/>
    <dgm:cxn modelId="{629C8055-709E-4C54-9315-46E7A5D4E594}" type="presParOf" srcId="{12276647-B728-46A7-A875-4AA8A400A326}" destId="{7995015D-C602-4F3E-9850-05832232DD39}" srcOrd="7" destOrd="0" presId="urn:microsoft.com/office/officeart/2005/8/layout/default"/>
    <dgm:cxn modelId="{6D49CC7A-7872-4E91-90F2-32A83E9A7B69}" type="presParOf" srcId="{12276647-B728-46A7-A875-4AA8A400A326}" destId="{42904608-E8D8-437F-88C0-56B67C0AED7F}" srcOrd="8" destOrd="0" presId="urn:microsoft.com/office/officeart/2005/8/layout/default"/>
    <dgm:cxn modelId="{DBCEF8BB-E9FE-461F-BC3B-55F6BD40C2C9}" type="presParOf" srcId="{12276647-B728-46A7-A875-4AA8A400A326}" destId="{FF3986AA-2E0A-41D7-9E94-56E495A0BBBC}" srcOrd="9" destOrd="0" presId="urn:microsoft.com/office/officeart/2005/8/layout/default"/>
    <dgm:cxn modelId="{0A0951CE-D316-4C77-9627-B09E2AF1E629}" type="presParOf" srcId="{12276647-B728-46A7-A875-4AA8A400A326}" destId="{6681A06D-3CDD-447C-9B4D-4EFDE8987014}" srcOrd="10" destOrd="0" presId="urn:microsoft.com/office/officeart/2005/8/layout/default"/>
    <dgm:cxn modelId="{765F031C-7781-4CA1-89F3-20823D06ABEC}" type="presParOf" srcId="{12276647-B728-46A7-A875-4AA8A400A326}" destId="{50B858ED-1C0B-447B-B40B-BA31DF994DD0}" srcOrd="11" destOrd="0" presId="urn:microsoft.com/office/officeart/2005/8/layout/default"/>
    <dgm:cxn modelId="{1AC53D5C-E8FD-4238-B671-2381DF87B57F}" type="presParOf" srcId="{12276647-B728-46A7-A875-4AA8A400A326}" destId="{09692E83-61DA-43E4-8462-ADBE17D66E1F}" srcOrd="12" destOrd="0" presId="urn:microsoft.com/office/officeart/2005/8/layout/default"/>
    <dgm:cxn modelId="{B9AAA223-E690-4581-8493-90050C256FA1}" type="presParOf" srcId="{12276647-B728-46A7-A875-4AA8A400A326}" destId="{549DD30E-9A78-45CC-836A-2F4FCD243D5B}" srcOrd="13" destOrd="0" presId="urn:microsoft.com/office/officeart/2005/8/layout/default"/>
    <dgm:cxn modelId="{E84E01F3-7E3C-4788-83E9-A4847EFDC5E8}" type="presParOf" srcId="{12276647-B728-46A7-A875-4AA8A400A326}" destId="{ED635A92-E212-4E81-97E4-27BD40DFF471}" srcOrd="14" destOrd="0" presId="urn:microsoft.com/office/officeart/2005/8/layout/default"/>
    <dgm:cxn modelId="{2AAD0BE9-7C26-4E1D-9F69-CA8CC5BFB180}" type="presParOf" srcId="{12276647-B728-46A7-A875-4AA8A400A326}" destId="{37877A78-38DD-447E-B5CD-D940875B65D2}" srcOrd="15" destOrd="0" presId="urn:microsoft.com/office/officeart/2005/8/layout/default"/>
    <dgm:cxn modelId="{62F96A17-2572-425A-A2B7-230EBCEBE391}" type="presParOf" srcId="{12276647-B728-46A7-A875-4AA8A400A326}" destId="{ED15655A-93CF-494E-B857-2D5C6BB7192B}" srcOrd="16" destOrd="0" presId="urn:microsoft.com/office/officeart/2005/8/layout/default"/>
    <dgm:cxn modelId="{5B6ABDE4-672A-455E-8ADE-346AC6824356}" type="presParOf" srcId="{12276647-B728-46A7-A875-4AA8A400A326}" destId="{C492B631-248D-472C-8DAA-85E468A9D25E}" srcOrd="17" destOrd="0" presId="urn:microsoft.com/office/officeart/2005/8/layout/default"/>
    <dgm:cxn modelId="{5191456F-AD1B-4991-9D2C-39C02D29455E}" type="presParOf" srcId="{12276647-B728-46A7-A875-4AA8A400A326}" destId="{E6D7DD47-1B34-469A-95FE-5129CCCF129E}" srcOrd="18" destOrd="0" presId="urn:microsoft.com/office/officeart/2005/8/layout/default"/>
    <dgm:cxn modelId="{D9FC6FED-3FF5-4AF9-8AA2-4CFC572937C5}" type="presParOf" srcId="{12276647-B728-46A7-A875-4AA8A400A326}" destId="{94A82B27-2751-4D1D-8B84-8A35387E6EA1}" srcOrd="19" destOrd="0" presId="urn:microsoft.com/office/officeart/2005/8/layout/default"/>
    <dgm:cxn modelId="{48BBA72F-96E1-4A99-883F-765C103541CC}" type="presParOf" srcId="{12276647-B728-46A7-A875-4AA8A400A326}" destId="{E7C256FC-6F49-4A63-866D-D99DE615F01A}" srcOrd="20" destOrd="0" presId="urn:microsoft.com/office/officeart/2005/8/layout/default"/>
    <dgm:cxn modelId="{8E7C6DDB-F152-4A33-B9ED-C9782D731FC5}" type="presParOf" srcId="{12276647-B728-46A7-A875-4AA8A400A326}" destId="{56728032-FAAE-4B3F-BDED-DC33BCB849DD}" srcOrd="21" destOrd="0" presId="urn:microsoft.com/office/officeart/2005/8/layout/default"/>
    <dgm:cxn modelId="{14DD3821-244B-47E1-A860-63DEFCBD905D}" type="presParOf" srcId="{12276647-B728-46A7-A875-4AA8A400A326}" destId="{6705AC2A-B758-48C5-81C2-9E10C3D32C7E}" srcOrd="22" destOrd="0" presId="urn:microsoft.com/office/officeart/2005/8/layout/default"/>
    <dgm:cxn modelId="{A33795CD-10D5-4502-800D-7853829935AE}" type="presParOf" srcId="{12276647-B728-46A7-A875-4AA8A400A326}" destId="{CAD09C8A-545F-4255-93C1-17AFC24CCE00}" srcOrd="23" destOrd="0" presId="urn:microsoft.com/office/officeart/2005/8/layout/default"/>
    <dgm:cxn modelId="{05B151A7-F3F2-4AD9-91FC-23309A7ED325}" type="presParOf" srcId="{12276647-B728-46A7-A875-4AA8A400A326}" destId="{B1412984-67DD-46E7-9E9F-538D68A216D7}" srcOrd="24" destOrd="0" presId="urn:microsoft.com/office/officeart/2005/8/layout/default"/>
    <dgm:cxn modelId="{DC98D058-0BD5-48A9-8E2C-B6CEA6243246}" type="presParOf" srcId="{12276647-B728-46A7-A875-4AA8A400A326}" destId="{5EF8FC8A-E404-4521-AFF0-9D65133418DE}" srcOrd="25" destOrd="0" presId="urn:microsoft.com/office/officeart/2005/8/layout/default"/>
    <dgm:cxn modelId="{83EA0529-90E7-4158-8F9A-CFA12388288A}" type="presParOf" srcId="{12276647-B728-46A7-A875-4AA8A400A326}" destId="{FC877AD2-04D0-43C7-8D45-265631EAF60A}" srcOrd="26" destOrd="0" presId="urn:microsoft.com/office/officeart/2005/8/layout/default"/>
    <dgm:cxn modelId="{31FA985C-DDD2-497C-91F8-309549A60EF3}" type="presParOf" srcId="{12276647-B728-46A7-A875-4AA8A400A326}" destId="{241EE942-00F1-4087-92EE-B6AA7DF68AC0}" srcOrd="27" destOrd="0" presId="urn:microsoft.com/office/officeart/2005/8/layout/default"/>
    <dgm:cxn modelId="{989F800C-C2AC-4AA8-9ED6-30782312EDA5}" type="presParOf" srcId="{12276647-B728-46A7-A875-4AA8A400A326}" destId="{C8194F63-D6CF-4388-B551-5CBADCD58FF8}" srcOrd="28" destOrd="0" presId="urn:microsoft.com/office/officeart/2005/8/layout/default"/>
    <dgm:cxn modelId="{9D6ACDCB-0BB5-418C-940F-6E822A0240AC}" type="presParOf" srcId="{12276647-B728-46A7-A875-4AA8A400A326}" destId="{6FBA0A96-507D-473B-8D25-3E2A991B02B1}" srcOrd="29" destOrd="0" presId="urn:microsoft.com/office/officeart/2005/8/layout/default"/>
    <dgm:cxn modelId="{87F41A71-7510-4780-A794-A2C8F79C8C29}" type="presParOf" srcId="{12276647-B728-46A7-A875-4AA8A400A326}" destId="{12031A14-2687-477E-8721-7929A6760D9C}" srcOrd="30" destOrd="0" presId="urn:microsoft.com/office/officeart/2005/8/layout/default"/>
    <dgm:cxn modelId="{B1A312D3-39D9-469F-8804-D43342522AA2}" type="presParOf" srcId="{12276647-B728-46A7-A875-4AA8A400A326}" destId="{9D9E411D-7209-4D98-B7D1-319C9A094050}" srcOrd="31" destOrd="0" presId="urn:microsoft.com/office/officeart/2005/8/layout/default"/>
    <dgm:cxn modelId="{6FC6D87D-45F3-45D4-8E34-7903D1039CFF}" type="presParOf" srcId="{12276647-B728-46A7-A875-4AA8A400A326}" destId="{A71E2154-31C9-400F-91FB-398C1BC8EEA9}" srcOrd="32" destOrd="0" presId="urn:microsoft.com/office/officeart/2005/8/layout/default"/>
    <dgm:cxn modelId="{425F211C-88AB-42A6-B0DC-526E0B21F89E}" type="presParOf" srcId="{12276647-B728-46A7-A875-4AA8A400A326}" destId="{D6EDE6E3-4B1F-4CA2-8CEB-4BDB23656852}" srcOrd="33" destOrd="0" presId="urn:microsoft.com/office/officeart/2005/8/layout/default"/>
    <dgm:cxn modelId="{98BC0243-61DF-4372-9199-A330F7DACFB1}" type="presParOf" srcId="{12276647-B728-46A7-A875-4AA8A400A326}" destId="{9BC759F3-5673-41F1-B9E4-2EEC98AB73BF}" srcOrd="34" destOrd="0" presId="urn:microsoft.com/office/officeart/2005/8/layout/default"/>
    <dgm:cxn modelId="{7EFC3B6E-97BB-4173-9401-891BF5FB99BC}" type="presParOf" srcId="{12276647-B728-46A7-A875-4AA8A400A326}" destId="{631380E4-32FE-4146-A215-3E433D02EB8C}" srcOrd="35" destOrd="0" presId="urn:microsoft.com/office/officeart/2005/8/layout/default"/>
    <dgm:cxn modelId="{F8437407-F025-405D-89E1-B8EF83DCE6AC}" type="presParOf" srcId="{12276647-B728-46A7-A875-4AA8A400A326}" destId="{D6C2BF7F-324A-460A-ABB1-3EE4E737CCD0}" srcOrd="36" destOrd="0" presId="urn:microsoft.com/office/officeart/2005/8/layout/default"/>
    <dgm:cxn modelId="{037746D0-DBD0-4094-9038-11A906F465E5}" type="presParOf" srcId="{12276647-B728-46A7-A875-4AA8A400A326}" destId="{F2C554D4-FB31-4ADE-9D6A-0042DCDE583C}" srcOrd="37" destOrd="0" presId="urn:microsoft.com/office/officeart/2005/8/layout/default"/>
    <dgm:cxn modelId="{201BC205-C720-4F38-9C43-CFCAC38E19DA}" type="presParOf" srcId="{12276647-B728-46A7-A875-4AA8A400A326}" destId="{A9D07D21-F799-4C2B-9A8B-10139C2FDF25}" srcOrd="38" destOrd="0" presId="urn:microsoft.com/office/officeart/2005/8/layout/default"/>
    <dgm:cxn modelId="{76838D4E-DB1F-427D-8C5E-58B6655C3F05}" type="presParOf" srcId="{12276647-B728-46A7-A875-4AA8A400A326}" destId="{9FD521A0-8367-44B4-B6B0-B18438E427AE}" srcOrd="39" destOrd="0" presId="urn:microsoft.com/office/officeart/2005/8/layout/default"/>
    <dgm:cxn modelId="{DBC3FF60-CEC9-40B2-B832-3F4A05E305DD}" type="presParOf" srcId="{12276647-B728-46A7-A875-4AA8A400A326}" destId="{9B3D6C54-1032-4394-AC5F-61CF52DEBA48}" srcOrd="4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FB73F-7639-4FF9-8A32-44B6D276DDA0}" type="doc">
      <dgm:prSet loTypeId="urn:microsoft.com/office/officeart/2005/8/layout/vList2" loCatId="Inbox" qsTypeId="urn:microsoft.com/office/officeart/2005/8/quickstyle/simple3" qsCatId="simple" csTypeId="urn:microsoft.com/office/officeart/2005/8/colors/accent1_2" csCatId="accent1" phldr="1"/>
      <dgm:spPr/>
      <dgm:t>
        <a:bodyPr/>
        <a:lstStyle/>
        <a:p>
          <a:endParaRPr lang="en-US"/>
        </a:p>
      </dgm:t>
    </dgm:pt>
    <dgm:pt modelId="{B48E853B-0C53-4FAA-A38D-F7004280E248}">
      <dgm:prSet/>
      <dgm:spPr/>
      <dgm:t>
        <a:bodyPr/>
        <a:lstStyle/>
        <a:p>
          <a:pPr>
            <a:lnSpc>
              <a:spcPct val="100000"/>
            </a:lnSpc>
          </a:pPr>
          <a:r>
            <a:rPr lang="en-GB" b="0" i="0" dirty="0"/>
            <a:t>CIS knows that sometimes families need outside help when considering post-secondary education opportunities, and that finding the right resources can be a daunting and time consuming task. CIS has established a network of consultants to help families at CIS schools find high quality consultants who have experience supporting students around the world. Independent University Consultants (IUCs) are professionals who provide guidance to students and families in the university research and planning process, and they can help to guide the student through the university application process</a:t>
          </a:r>
          <a:endParaRPr lang="en-US" dirty="0"/>
        </a:p>
      </dgm:t>
    </dgm:pt>
    <dgm:pt modelId="{D8058CEB-18E3-4F5A-A8C9-B315B9756B4B}" type="parTrans" cxnId="{1BCA2553-1000-4867-A9CB-89BCE8AE1B10}">
      <dgm:prSet/>
      <dgm:spPr/>
      <dgm:t>
        <a:bodyPr/>
        <a:lstStyle/>
        <a:p>
          <a:endParaRPr lang="en-US"/>
        </a:p>
      </dgm:t>
    </dgm:pt>
    <dgm:pt modelId="{FCF4A0E7-1844-477A-8F5C-44C07E71498C}" type="sibTrans" cxnId="{1BCA2553-1000-4867-A9CB-89BCE8AE1B10}">
      <dgm:prSet/>
      <dgm:spPr/>
      <dgm:t>
        <a:bodyPr/>
        <a:lstStyle/>
        <a:p>
          <a:endParaRPr lang="en-US"/>
        </a:p>
      </dgm:t>
    </dgm:pt>
    <dgm:pt modelId="{B1F9189F-6496-4AFC-94D6-7C19C5A794A7}">
      <dgm:prSet/>
      <dgm:spPr/>
      <dgm:t>
        <a:bodyPr/>
        <a:lstStyle/>
        <a:p>
          <a:pPr>
            <a:lnSpc>
              <a:spcPct val="100000"/>
            </a:lnSpc>
          </a:pPr>
          <a:endParaRPr lang="en-US" dirty="0"/>
        </a:p>
      </dgm:t>
    </dgm:pt>
    <dgm:pt modelId="{6C09E4C3-0C3E-4BE4-9D55-1A084BF79431}" type="parTrans" cxnId="{1B03B884-E8EC-4AAE-B5D6-995188337573}">
      <dgm:prSet/>
      <dgm:spPr/>
      <dgm:t>
        <a:bodyPr/>
        <a:lstStyle/>
        <a:p>
          <a:endParaRPr lang="en-US"/>
        </a:p>
      </dgm:t>
    </dgm:pt>
    <dgm:pt modelId="{B96DD672-99D5-40E4-9C7F-0EEF33F03408}" type="sibTrans" cxnId="{1B03B884-E8EC-4AAE-B5D6-995188337573}">
      <dgm:prSet/>
      <dgm:spPr/>
      <dgm:t>
        <a:bodyPr/>
        <a:lstStyle/>
        <a:p>
          <a:endParaRPr lang="en-US"/>
        </a:p>
      </dgm:t>
    </dgm:pt>
    <dgm:pt modelId="{5679E859-4B14-4EE5-AFA0-5543C0C6780A}">
      <dgm:prSet/>
      <dgm:spPr/>
      <dgm:t>
        <a:bodyPr/>
        <a:lstStyle/>
        <a:p>
          <a:pPr>
            <a:lnSpc>
              <a:spcPct val="100000"/>
            </a:lnSpc>
          </a:pPr>
          <a:r>
            <a:rPr lang="en-GB" b="0" i="0" dirty="0"/>
            <a:t>The counsellors that are part of the CIS Affiliated Consultant network have been evaluated by CIS to ensure they meet standards for quality service according to stringent application requirements. CIS provides the referral to consultants. Students and families then contact the counsellors directly to engage their services</a:t>
          </a:r>
          <a:endParaRPr lang="en-US" dirty="0"/>
        </a:p>
      </dgm:t>
    </dgm:pt>
    <dgm:pt modelId="{90EBE66F-6C6B-48CD-8CC3-E1E2D2C5C736}" type="parTrans" cxnId="{93181A26-58DE-4801-AE9E-E79CF0E58A3C}">
      <dgm:prSet/>
      <dgm:spPr/>
      <dgm:t>
        <a:bodyPr/>
        <a:lstStyle/>
        <a:p>
          <a:endParaRPr lang="en-US"/>
        </a:p>
      </dgm:t>
    </dgm:pt>
    <dgm:pt modelId="{B0FB1AA3-5FAB-47CF-8F36-416F4B8EA1A8}" type="sibTrans" cxnId="{93181A26-58DE-4801-AE9E-E79CF0E58A3C}">
      <dgm:prSet/>
      <dgm:spPr/>
      <dgm:t>
        <a:bodyPr/>
        <a:lstStyle/>
        <a:p>
          <a:endParaRPr lang="en-US"/>
        </a:p>
      </dgm:t>
    </dgm:pt>
    <dgm:pt modelId="{2F5502D0-1C94-498E-83F7-EDB1AA0C8380}" type="pres">
      <dgm:prSet presAssocID="{2CBFB73F-7639-4FF9-8A32-44B6D276DDA0}" presName="linear" presStyleCnt="0">
        <dgm:presLayoutVars>
          <dgm:animLvl val="lvl"/>
          <dgm:resizeHandles val="exact"/>
        </dgm:presLayoutVars>
      </dgm:prSet>
      <dgm:spPr/>
      <dgm:t>
        <a:bodyPr/>
        <a:lstStyle/>
        <a:p>
          <a:endParaRPr lang="en-US"/>
        </a:p>
      </dgm:t>
    </dgm:pt>
    <dgm:pt modelId="{5248651C-D501-4E76-A380-6EAC3A2681CD}" type="pres">
      <dgm:prSet presAssocID="{B48E853B-0C53-4FAA-A38D-F7004280E248}" presName="parentText" presStyleLbl="node1" presStyleIdx="0" presStyleCnt="2">
        <dgm:presLayoutVars>
          <dgm:chMax val="0"/>
          <dgm:bulletEnabled val="1"/>
        </dgm:presLayoutVars>
      </dgm:prSet>
      <dgm:spPr/>
      <dgm:t>
        <a:bodyPr/>
        <a:lstStyle/>
        <a:p>
          <a:endParaRPr lang="en-US"/>
        </a:p>
      </dgm:t>
    </dgm:pt>
    <dgm:pt modelId="{8F12F213-CE0A-4E65-8428-97974DE0DE2F}" type="pres">
      <dgm:prSet presAssocID="{B48E853B-0C53-4FAA-A38D-F7004280E248}" presName="childText" presStyleLbl="revTx" presStyleIdx="0" presStyleCnt="1">
        <dgm:presLayoutVars>
          <dgm:bulletEnabled val="1"/>
        </dgm:presLayoutVars>
      </dgm:prSet>
      <dgm:spPr/>
      <dgm:t>
        <a:bodyPr/>
        <a:lstStyle/>
        <a:p>
          <a:endParaRPr lang="en-US"/>
        </a:p>
      </dgm:t>
    </dgm:pt>
    <dgm:pt modelId="{D3B483DB-20D6-4DD2-ADF7-DB9BAD1EF361}" type="pres">
      <dgm:prSet presAssocID="{5679E859-4B14-4EE5-AFA0-5543C0C6780A}" presName="parentText" presStyleLbl="node1" presStyleIdx="1" presStyleCnt="2">
        <dgm:presLayoutVars>
          <dgm:chMax val="0"/>
          <dgm:bulletEnabled val="1"/>
        </dgm:presLayoutVars>
      </dgm:prSet>
      <dgm:spPr/>
      <dgm:t>
        <a:bodyPr/>
        <a:lstStyle/>
        <a:p>
          <a:endParaRPr lang="en-US"/>
        </a:p>
      </dgm:t>
    </dgm:pt>
  </dgm:ptLst>
  <dgm:cxnLst>
    <dgm:cxn modelId="{93181A26-58DE-4801-AE9E-E79CF0E58A3C}" srcId="{2CBFB73F-7639-4FF9-8A32-44B6D276DDA0}" destId="{5679E859-4B14-4EE5-AFA0-5543C0C6780A}" srcOrd="1" destOrd="0" parTransId="{90EBE66F-6C6B-48CD-8CC3-E1E2D2C5C736}" sibTransId="{B0FB1AA3-5FAB-47CF-8F36-416F4B8EA1A8}"/>
    <dgm:cxn modelId="{DACFDE08-7606-4B48-A1BD-FDF967391C4C}" type="presOf" srcId="{2CBFB73F-7639-4FF9-8A32-44B6D276DDA0}" destId="{2F5502D0-1C94-498E-83F7-EDB1AA0C8380}" srcOrd="0" destOrd="0" presId="urn:microsoft.com/office/officeart/2005/8/layout/vList2"/>
    <dgm:cxn modelId="{891AD409-0F90-4C09-83AF-8BD06358A76F}" type="presOf" srcId="{5679E859-4B14-4EE5-AFA0-5543C0C6780A}" destId="{D3B483DB-20D6-4DD2-ADF7-DB9BAD1EF361}" srcOrd="0" destOrd="0" presId="urn:microsoft.com/office/officeart/2005/8/layout/vList2"/>
    <dgm:cxn modelId="{E23008C3-32AC-422D-8BAC-621C83ED759D}" type="presOf" srcId="{B1F9189F-6496-4AFC-94D6-7C19C5A794A7}" destId="{8F12F213-CE0A-4E65-8428-97974DE0DE2F}" srcOrd="0" destOrd="0" presId="urn:microsoft.com/office/officeart/2005/8/layout/vList2"/>
    <dgm:cxn modelId="{1BCA2553-1000-4867-A9CB-89BCE8AE1B10}" srcId="{2CBFB73F-7639-4FF9-8A32-44B6D276DDA0}" destId="{B48E853B-0C53-4FAA-A38D-F7004280E248}" srcOrd="0" destOrd="0" parTransId="{D8058CEB-18E3-4F5A-A8C9-B315B9756B4B}" sibTransId="{FCF4A0E7-1844-477A-8F5C-44C07E71498C}"/>
    <dgm:cxn modelId="{1B03B884-E8EC-4AAE-B5D6-995188337573}" srcId="{B48E853B-0C53-4FAA-A38D-F7004280E248}" destId="{B1F9189F-6496-4AFC-94D6-7C19C5A794A7}" srcOrd="0" destOrd="0" parTransId="{6C09E4C3-0C3E-4BE4-9D55-1A084BF79431}" sibTransId="{B96DD672-99D5-40E4-9C7F-0EEF33F03408}"/>
    <dgm:cxn modelId="{B3CDE1C5-A13A-44DE-80CB-2DE7562CEA40}" type="presOf" srcId="{B48E853B-0C53-4FAA-A38D-F7004280E248}" destId="{5248651C-D501-4E76-A380-6EAC3A2681CD}" srcOrd="0" destOrd="0" presId="urn:microsoft.com/office/officeart/2005/8/layout/vList2"/>
    <dgm:cxn modelId="{DAA3A823-A755-4C5A-9F31-40BBFF65EC56}" type="presParOf" srcId="{2F5502D0-1C94-498E-83F7-EDB1AA0C8380}" destId="{5248651C-D501-4E76-A380-6EAC3A2681CD}" srcOrd="0" destOrd="0" presId="urn:microsoft.com/office/officeart/2005/8/layout/vList2"/>
    <dgm:cxn modelId="{ADC72B54-0FE1-402C-9947-DF1E5404BAD0}" type="presParOf" srcId="{2F5502D0-1C94-498E-83F7-EDB1AA0C8380}" destId="{8F12F213-CE0A-4E65-8428-97974DE0DE2F}" srcOrd="1" destOrd="0" presId="urn:microsoft.com/office/officeart/2005/8/layout/vList2"/>
    <dgm:cxn modelId="{D718BAFE-B7B1-43DA-9718-823434E6D7EB}" type="presParOf" srcId="{2F5502D0-1C94-498E-83F7-EDB1AA0C8380}" destId="{D3B483DB-20D6-4DD2-ADF7-DB9BAD1EF36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BC130F-81F1-4456-95B8-2F1BA048CF4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GB"/>
        </a:p>
      </dgm:t>
    </dgm:pt>
    <dgm:pt modelId="{DABA6AD5-E050-4685-882B-DC82704FAB58}">
      <dgm:prSet/>
      <dgm:spPr/>
      <dgm:t>
        <a:bodyPr/>
        <a:lstStyle/>
        <a:p>
          <a:pPr rtl="0"/>
          <a:r>
            <a:rPr lang="en-GB"/>
            <a:t>You have to decide what you want to study at university before you apply</a:t>
          </a:r>
          <a:endParaRPr lang="en-GB" dirty="0"/>
        </a:p>
      </dgm:t>
    </dgm:pt>
    <dgm:pt modelId="{45029B8C-8DC6-4304-9A49-31C07B5DB36E}" type="parTrans" cxnId="{3FC76C9C-BE93-44C9-A585-0A4E9E983A6F}">
      <dgm:prSet/>
      <dgm:spPr/>
      <dgm:t>
        <a:bodyPr/>
        <a:lstStyle/>
        <a:p>
          <a:endParaRPr lang="en-GB"/>
        </a:p>
      </dgm:t>
    </dgm:pt>
    <dgm:pt modelId="{276FE707-903C-4F24-B54B-8474874F72B0}" type="sibTrans" cxnId="{3FC76C9C-BE93-44C9-A585-0A4E9E983A6F}">
      <dgm:prSet/>
      <dgm:spPr/>
      <dgm:t>
        <a:bodyPr/>
        <a:lstStyle/>
        <a:p>
          <a:pPr>
            <a:lnSpc>
              <a:spcPct val="100000"/>
            </a:lnSpc>
          </a:pPr>
          <a:endParaRPr lang="en-GB"/>
        </a:p>
      </dgm:t>
    </dgm:pt>
    <dgm:pt modelId="{B3B1F4A7-F53F-4857-A180-B1E6C5053717}">
      <dgm:prSet/>
      <dgm:spPr/>
      <dgm:t>
        <a:bodyPr/>
        <a:lstStyle/>
        <a:p>
          <a:pPr rtl="0"/>
          <a:r>
            <a:rPr lang="en-GB" b="0"/>
            <a:t>University is typically mostly about lectures and exams</a:t>
          </a:r>
          <a:endParaRPr lang="en-GB" dirty="0"/>
        </a:p>
      </dgm:t>
    </dgm:pt>
    <dgm:pt modelId="{D79A06C8-7C05-471E-B013-A121AC84C64B}" type="parTrans" cxnId="{3A62952F-C060-421C-AA4F-CA9B6AC23539}">
      <dgm:prSet/>
      <dgm:spPr/>
      <dgm:t>
        <a:bodyPr/>
        <a:lstStyle/>
        <a:p>
          <a:endParaRPr lang="en-GB"/>
        </a:p>
      </dgm:t>
    </dgm:pt>
    <dgm:pt modelId="{4CB20723-670F-4087-961A-8B5880F7472A}" type="sibTrans" cxnId="{3A62952F-C060-421C-AA4F-CA9B6AC23539}">
      <dgm:prSet/>
      <dgm:spPr/>
      <dgm:t>
        <a:bodyPr/>
        <a:lstStyle/>
        <a:p>
          <a:pPr>
            <a:lnSpc>
              <a:spcPct val="100000"/>
            </a:lnSpc>
          </a:pPr>
          <a:endParaRPr lang="en-GB"/>
        </a:p>
      </dgm:t>
    </dgm:pt>
    <dgm:pt modelId="{28CDFCDC-4C3C-483C-AEBC-C7DD0B931825}">
      <dgm:prSet/>
      <dgm:spPr/>
      <dgm:t>
        <a:bodyPr/>
        <a:lstStyle/>
        <a:p>
          <a:pPr rtl="0"/>
          <a:r>
            <a:rPr lang="en-GB" b="0"/>
            <a:t>My predicted grades will determine where I can apply</a:t>
          </a:r>
          <a:endParaRPr lang="en-GB" dirty="0"/>
        </a:p>
      </dgm:t>
    </dgm:pt>
    <dgm:pt modelId="{3F1E67CB-1253-4290-AC62-D68A1C1C8B80}" type="parTrans" cxnId="{35CD34E8-44B9-43AC-B65C-17E6E2E450D3}">
      <dgm:prSet/>
      <dgm:spPr/>
      <dgm:t>
        <a:bodyPr/>
        <a:lstStyle/>
        <a:p>
          <a:endParaRPr lang="en-GB"/>
        </a:p>
      </dgm:t>
    </dgm:pt>
    <dgm:pt modelId="{8BB38407-3608-4DA5-8864-BC86187E19FD}" type="sibTrans" cxnId="{35CD34E8-44B9-43AC-B65C-17E6E2E450D3}">
      <dgm:prSet/>
      <dgm:spPr/>
      <dgm:t>
        <a:bodyPr/>
        <a:lstStyle/>
        <a:p>
          <a:pPr>
            <a:lnSpc>
              <a:spcPct val="100000"/>
            </a:lnSpc>
          </a:pPr>
          <a:endParaRPr lang="en-GB"/>
        </a:p>
      </dgm:t>
    </dgm:pt>
    <dgm:pt modelId="{89E65DCC-1643-4B67-8F73-E3FB77E1B8B8}">
      <dgm:prSet/>
      <dgm:spPr/>
      <dgm:t>
        <a:bodyPr/>
        <a:lstStyle/>
        <a:p>
          <a:pPr>
            <a:lnSpc>
              <a:spcPct val="100000"/>
            </a:lnSpc>
          </a:pPr>
          <a:r>
            <a:rPr lang="en-US" dirty="0"/>
            <a:t>Universities don’t place much emphasis on anything except school work when deciding who to admit</a:t>
          </a:r>
        </a:p>
      </dgm:t>
    </dgm:pt>
    <dgm:pt modelId="{A65D42DB-A70C-499D-AA1B-2D2EE15246CF}" type="parTrans" cxnId="{6BABF8E5-9C85-4984-9D70-AEC3B8507417}">
      <dgm:prSet/>
      <dgm:spPr/>
      <dgm:t>
        <a:bodyPr/>
        <a:lstStyle/>
        <a:p>
          <a:endParaRPr lang="en-US"/>
        </a:p>
      </dgm:t>
    </dgm:pt>
    <dgm:pt modelId="{5A1AC632-045E-4D40-B7EF-2FF741C7BB5C}" type="sibTrans" cxnId="{6BABF8E5-9C85-4984-9D70-AEC3B8507417}">
      <dgm:prSet/>
      <dgm:spPr/>
      <dgm:t>
        <a:bodyPr/>
        <a:lstStyle/>
        <a:p>
          <a:pPr>
            <a:lnSpc>
              <a:spcPct val="100000"/>
            </a:lnSpc>
          </a:pPr>
          <a:endParaRPr lang="en-US"/>
        </a:p>
      </dgm:t>
    </dgm:pt>
    <dgm:pt modelId="{F7A9999F-782B-4C22-9B8E-D01CFB673510}">
      <dgm:prSet/>
      <dgm:spPr/>
      <dgm:t>
        <a:bodyPr/>
        <a:lstStyle/>
        <a:p>
          <a:pPr>
            <a:lnSpc>
              <a:spcPct val="100000"/>
            </a:lnSpc>
          </a:pPr>
          <a:r>
            <a:rPr lang="en-US" dirty="0"/>
            <a:t>I need to go to a university people have heard of in order to get a good job</a:t>
          </a:r>
        </a:p>
      </dgm:t>
    </dgm:pt>
    <dgm:pt modelId="{ACFDB2CA-53E4-4F48-8E7B-2CB445DC907A}" type="parTrans" cxnId="{8BACE520-BCB1-4055-BE72-DBC393FF62B5}">
      <dgm:prSet/>
      <dgm:spPr/>
      <dgm:t>
        <a:bodyPr/>
        <a:lstStyle/>
        <a:p>
          <a:endParaRPr lang="en-US"/>
        </a:p>
      </dgm:t>
    </dgm:pt>
    <dgm:pt modelId="{71AFD717-2E49-4DD4-A130-6E86C0D0B0F8}" type="sibTrans" cxnId="{8BACE520-BCB1-4055-BE72-DBC393FF62B5}">
      <dgm:prSet/>
      <dgm:spPr/>
      <dgm:t>
        <a:bodyPr/>
        <a:lstStyle/>
        <a:p>
          <a:endParaRPr lang="en-US"/>
        </a:p>
      </dgm:t>
    </dgm:pt>
    <dgm:pt modelId="{1972F50C-E23E-45EB-BAB3-0D2623E0EE56}" type="pres">
      <dgm:prSet presAssocID="{78BC130F-81F1-4456-95B8-2F1BA048CF44}" presName="linear" presStyleCnt="0">
        <dgm:presLayoutVars>
          <dgm:animLvl val="lvl"/>
          <dgm:resizeHandles val="exact"/>
        </dgm:presLayoutVars>
      </dgm:prSet>
      <dgm:spPr/>
      <dgm:t>
        <a:bodyPr/>
        <a:lstStyle/>
        <a:p>
          <a:endParaRPr lang="en-US"/>
        </a:p>
      </dgm:t>
    </dgm:pt>
    <dgm:pt modelId="{EB000C5B-9ED7-4A7F-AC52-160EFD6AD3AC}" type="pres">
      <dgm:prSet presAssocID="{DABA6AD5-E050-4685-882B-DC82704FAB58}" presName="parentText" presStyleLbl="node1" presStyleIdx="0" presStyleCnt="5">
        <dgm:presLayoutVars>
          <dgm:chMax val="0"/>
          <dgm:bulletEnabled val="1"/>
        </dgm:presLayoutVars>
      </dgm:prSet>
      <dgm:spPr/>
      <dgm:t>
        <a:bodyPr/>
        <a:lstStyle/>
        <a:p>
          <a:endParaRPr lang="en-US"/>
        </a:p>
      </dgm:t>
    </dgm:pt>
    <dgm:pt modelId="{760B1A1E-78FC-411B-97C0-A18872C0CEB7}" type="pres">
      <dgm:prSet presAssocID="{276FE707-903C-4F24-B54B-8474874F72B0}" presName="spacer" presStyleCnt="0"/>
      <dgm:spPr/>
    </dgm:pt>
    <dgm:pt modelId="{3E430034-91EC-4DD0-8D51-A9765AEDF33E}" type="pres">
      <dgm:prSet presAssocID="{B3B1F4A7-F53F-4857-A180-B1E6C5053717}" presName="parentText" presStyleLbl="node1" presStyleIdx="1" presStyleCnt="5">
        <dgm:presLayoutVars>
          <dgm:chMax val="0"/>
          <dgm:bulletEnabled val="1"/>
        </dgm:presLayoutVars>
      </dgm:prSet>
      <dgm:spPr/>
      <dgm:t>
        <a:bodyPr/>
        <a:lstStyle/>
        <a:p>
          <a:endParaRPr lang="en-US"/>
        </a:p>
      </dgm:t>
    </dgm:pt>
    <dgm:pt modelId="{5A7D9262-FB94-4366-A91B-8254099C8583}" type="pres">
      <dgm:prSet presAssocID="{4CB20723-670F-4087-961A-8B5880F7472A}" presName="spacer" presStyleCnt="0"/>
      <dgm:spPr/>
    </dgm:pt>
    <dgm:pt modelId="{0D2023A9-CAE7-4908-8872-FAC681C25A65}" type="pres">
      <dgm:prSet presAssocID="{28CDFCDC-4C3C-483C-AEBC-C7DD0B931825}" presName="parentText" presStyleLbl="node1" presStyleIdx="2" presStyleCnt="5">
        <dgm:presLayoutVars>
          <dgm:chMax val="0"/>
          <dgm:bulletEnabled val="1"/>
        </dgm:presLayoutVars>
      </dgm:prSet>
      <dgm:spPr/>
      <dgm:t>
        <a:bodyPr/>
        <a:lstStyle/>
        <a:p>
          <a:endParaRPr lang="en-US"/>
        </a:p>
      </dgm:t>
    </dgm:pt>
    <dgm:pt modelId="{6CD4108B-234D-48A8-8636-6627F43AE31C}" type="pres">
      <dgm:prSet presAssocID="{8BB38407-3608-4DA5-8864-BC86187E19FD}" presName="spacer" presStyleCnt="0"/>
      <dgm:spPr/>
    </dgm:pt>
    <dgm:pt modelId="{A66EB270-6A1B-4B04-9CBC-4758E99B5886}" type="pres">
      <dgm:prSet presAssocID="{89E65DCC-1643-4B67-8F73-E3FB77E1B8B8}" presName="parentText" presStyleLbl="node1" presStyleIdx="3" presStyleCnt="5">
        <dgm:presLayoutVars>
          <dgm:chMax val="0"/>
          <dgm:bulletEnabled val="1"/>
        </dgm:presLayoutVars>
      </dgm:prSet>
      <dgm:spPr/>
      <dgm:t>
        <a:bodyPr/>
        <a:lstStyle/>
        <a:p>
          <a:endParaRPr lang="en-US"/>
        </a:p>
      </dgm:t>
    </dgm:pt>
    <dgm:pt modelId="{C3F7FC29-3BE9-4A38-8E7D-EF9D0AED4C8F}" type="pres">
      <dgm:prSet presAssocID="{5A1AC632-045E-4D40-B7EF-2FF741C7BB5C}" presName="spacer" presStyleCnt="0"/>
      <dgm:spPr/>
    </dgm:pt>
    <dgm:pt modelId="{447D89AF-0EEF-49BA-93CE-32EFAA48633C}" type="pres">
      <dgm:prSet presAssocID="{F7A9999F-782B-4C22-9B8E-D01CFB673510}" presName="parentText" presStyleLbl="node1" presStyleIdx="4" presStyleCnt="5">
        <dgm:presLayoutVars>
          <dgm:chMax val="0"/>
          <dgm:bulletEnabled val="1"/>
        </dgm:presLayoutVars>
      </dgm:prSet>
      <dgm:spPr/>
      <dgm:t>
        <a:bodyPr/>
        <a:lstStyle/>
        <a:p>
          <a:endParaRPr lang="en-US"/>
        </a:p>
      </dgm:t>
    </dgm:pt>
  </dgm:ptLst>
  <dgm:cxnLst>
    <dgm:cxn modelId="{4546EF13-FDBD-4F09-8E36-7531F970AB16}" type="presOf" srcId="{F7A9999F-782B-4C22-9B8E-D01CFB673510}" destId="{447D89AF-0EEF-49BA-93CE-32EFAA48633C}" srcOrd="0" destOrd="0" presId="urn:microsoft.com/office/officeart/2005/8/layout/vList2"/>
    <dgm:cxn modelId="{35CD34E8-44B9-43AC-B65C-17E6E2E450D3}" srcId="{78BC130F-81F1-4456-95B8-2F1BA048CF44}" destId="{28CDFCDC-4C3C-483C-AEBC-C7DD0B931825}" srcOrd="2" destOrd="0" parTransId="{3F1E67CB-1253-4290-AC62-D68A1C1C8B80}" sibTransId="{8BB38407-3608-4DA5-8864-BC86187E19FD}"/>
    <dgm:cxn modelId="{8BACE520-BCB1-4055-BE72-DBC393FF62B5}" srcId="{78BC130F-81F1-4456-95B8-2F1BA048CF44}" destId="{F7A9999F-782B-4C22-9B8E-D01CFB673510}" srcOrd="4" destOrd="0" parTransId="{ACFDB2CA-53E4-4F48-8E7B-2CB445DC907A}" sibTransId="{71AFD717-2E49-4DD4-A130-6E86C0D0B0F8}"/>
    <dgm:cxn modelId="{3780CE07-3ECF-4DA0-BEF5-12E11AFD50B9}" type="presOf" srcId="{78BC130F-81F1-4456-95B8-2F1BA048CF44}" destId="{1972F50C-E23E-45EB-BAB3-0D2623E0EE56}" srcOrd="0" destOrd="0" presId="urn:microsoft.com/office/officeart/2005/8/layout/vList2"/>
    <dgm:cxn modelId="{9CBB2F85-07F0-4981-A06F-0AED48BA4CC0}" type="presOf" srcId="{89E65DCC-1643-4B67-8F73-E3FB77E1B8B8}" destId="{A66EB270-6A1B-4B04-9CBC-4758E99B5886}" srcOrd="0" destOrd="0" presId="urn:microsoft.com/office/officeart/2005/8/layout/vList2"/>
    <dgm:cxn modelId="{3FC76C9C-BE93-44C9-A585-0A4E9E983A6F}" srcId="{78BC130F-81F1-4456-95B8-2F1BA048CF44}" destId="{DABA6AD5-E050-4685-882B-DC82704FAB58}" srcOrd="0" destOrd="0" parTransId="{45029B8C-8DC6-4304-9A49-31C07B5DB36E}" sibTransId="{276FE707-903C-4F24-B54B-8474874F72B0}"/>
    <dgm:cxn modelId="{3A62952F-C060-421C-AA4F-CA9B6AC23539}" srcId="{78BC130F-81F1-4456-95B8-2F1BA048CF44}" destId="{B3B1F4A7-F53F-4857-A180-B1E6C5053717}" srcOrd="1" destOrd="0" parTransId="{D79A06C8-7C05-471E-B013-A121AC84C64B}" sibTransId="{4CB20723-670F-4087-961A-8B5880F7472A}"/>
    <dgm:cxn modelId="{5C4C9BD1-D3BF-45BC-B6C9-5D1819366B52}" type="presOf" srcId="{28CDFCDC-4C3C-483C-AEBC-C7DD0B931825}" destId="{0D2023A9-CAE7-4908-8872-FAC681C25A65}" srcOrd="0" destOrd="0" presId="urn:microsoft.com/office/officeart/2005/8/layout/vList2"/>
    <dgm:cxn modelId="{2BD8DA48-3674-4C67-A543-D1560EBFE767}" type="presOf" srcId="{DABA6AD5-E050-4685-882B-DC82704FAB58}" destId="{EB000C5B-9ED7-4A7F-AC52-160EFD6AD3AC}" srcOrd="0" destOrd="0" presId="urn:microsoft.com/office/officeart/2005/8/layout/vList2"/>
    <dgm:cxn modelId="{167B321D-DCFF-42E6-B2B8-464BBD23AA29}" type="presOf" srcId="{B3B1F4A7-F53F-4857-A180-B1E6C5053717}" destId="{3E430034-91EC-4DD0-8D51-A9765AEDF33E}" srcOrd="0" destOrd="0" presId="urn:microsoft.com/office/officeart/2005/8/layout/vList2"/>
    <dgm:cxn modelId="{6BABF8E5-9C85-4984-9D70-AEC3B8507417}" srcId="{78BC130F-81F1-4456-95B8-2F1BA048CF44}" destId="{89E65DCC-1643-4B67-8F73-E3FB77E1B8B8}" srcOrd="3" destOrd="0" parTransId="{A65D42DB-A70C-499D-AA1B-2D2EE15246CF}" sibTransId="{5A1AC632-045E-4D40-B7EF-2FF741C7BB5C}"/>
    <dgm:cxn modelId="{5A34E56C-4EBF-474A-85C4-EA504A40C7E9}" type="presParOf" srcId="{1972F50C-E23E-45EB-BAB3-0D2623E0EE56}" destId="{EB000C5B-9ED7-4A7F-AC52-160EFD6AD3AC}" srcOrd="0" destOrd="0" presId="urn:microsoft.com/office/officeart/2005/8/layout/vList2"/>
    <dgm:cxn modelId="{DD245C5D-C943-4E48-8596-317BA72F42FA}" type="presParOf" srcId="{1972F50C-E23E-45EB-BAB3-0D2623E0EE56}" destId="{760B1A1E-78FC-411B-97C0-A18872C0CEB7}" srcOrd="1" destOrd="0" presId="urn:microsoft.com/office/officeart/2005/8/layout/vList2"/>
    <dgm:cxn modelId="{414432C8-ADFA-41E1-A692-EDCC584B9CAC}" type="presParOf" srcId="{1972F50C-E23E-45EB-BAB3-0D2623E0EE56}" destId="{3E430034-91EC-4DD0-8D51-A9765AEDF33E}" srcOrd="2" destOrd="0" presId="urn:microsoft.com/office/officeart/2005/8/layout/vList2"/>
    <dgm:cxn modelId="{4B47B4BC-5E07-43A9-BCB2-52E4A928B422}" type="presParOf" srcId="{1972F50C-E23E-45EB-BAB3-0D2623E0EE56}" destId="{5A7D9262-FB94-4366-A91B-8254099C8583}" srcOrd="3" destOrd="0" presId="urn:microsoft.com/office/officeart/2005/8/layout/vList2"/>
    <dgm:cxn modelId="{3BF760FB-7F92-4F7A-B8F5-7F9778E8BA1C}" type="presParOf" srcId="{1972F50C-E23E-45EB-BAB3-0D2623E0EE56}" destId="{0D2023A9-CAE7-4908-8872-FAC681C25A65}" srcOrd="4" destOrd="0" presId="urn:microsoft.com/office/officeart/2005/8/layout/vList2"/>
    <dgm:cxn modelId="{8F63E0CB-3D2C-4DC5-B46D-56888AE66F93}" type="presParOf" srcId="{1972F50C-E23E-45EB-BAB3-0D2623E0EE56}" destId="{6CD4108B-234D-48A8-8636-6627F43AE31C}" srcOrd="5" destOrd="0" presId="urn:microsoft.com/office/officeart/2005/8/layout/vList2"/>
    <dgm:cxn modelId="{8C4885B9-32BE-4E1E-88CB-407DB5A177D9}" type="presParOf" srcId="{1972F50C-E23E-45EB-BAB3-0D2623E0EE56}" destId="{A66EB270-6A1B-4B04-9CBC-4758E99B5886}" srcOrd="6" destOrd="0" presId="urn:microsoft.com/office/officeart/2005/8/layout/vList2"/>
    <dgm:cxn modelId="{0FC6688D-F67A-40B5-B003-CCB540E0159C}" type="presParOf" srcId="{1972F50C-E23E-45EB-BAB3-0D2623E0EE56}" destId="{C3F7FC29-3BE9-4A38-8E7D-EF9D0AED4C8F}" srcOrd="7" destOrd="0" presId="urn:microsoft.com/office/officeart/2005/8/layout/vList2"/>
    <dgm:cxn modelId="{9195CFBD-8FFD-446D-891D-4671D93C1EC0}" type="presParOf" srcId="{1972F50C-E23E-45EB-BAB3-0D2623E0EE56}" destId="{447D89AF-0EEF-49BA-93CE-32EFAA48633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45D41-CFC7-40A5-88ED-9CC7A56754DA}" type="doc">
      <dgm:prSet loTypeId="urn:microsoft.com/office/officeart/2008/layout/LinedList" loCatId="list" qsTypeId="urn:microsoft.com/office/officeart/2005/8/quickstyle/simple2" qsCatId="simple" csTypeId="urn:microsoft.com/office/officeart/2005/8/colors/accent4_1" csCatId="accent4"/>
      <dgm:spPr/>
      <dgm:t>
        <a:bodyPr/>
        <a:lstStyle/>
        <a:p>
          <a:endParaRPr lang="en-US"/>
        </a:p>
      </dgm:t>
    </dgm:pt>
    <dgm:pt modelId="{AA2273B2-60F1-4FF6-9986-0AE0927CC1F6}">
      <dgm:prSet/>
      <dgm:spPr/>
      <dgm:t>
        <a:bodyPr/>
        <a:lstStyle/>
        <a:p>
          <a:pPr>
            <a:lnSpc>
              <a:spcPct val="100000"/>
            </a:lnSpc>
          </a:pPr>
          <a:r>
            <a:rPr lang="en-GB"/>
            <a:t>What do you apply for?</a:t>
          </a:r>
          <a:endParaRPr lang="en-US"/>
        </a:p>
      </dgm:t>
    </dgm:pt>
    <dgm:pt modelId="{D1DDB341-AEC5-47B6-AF94-8BF64F44FE30}" type="parTrans" cxnId="{AE23C79E-A98E-478E-AFBD-D34F7A2FAD77}">
      <dgm:prSet/>
      <dgm:spPr/>
      <dgm:t>
        <a:bodyPr/>
        <a:lstStyle/>
        <a:p>
          <a:endParaRPr lang="en-US"/>
        </a:p>
      </dgm:t>
    </dgm:pt>
    <dgm:pt modelId="{BE8BB718-1388-4873-BCA0-C0210829B7AC}" type="sibTrans" cxnId="{AE23C79E-A98E-478E-AFBD-D34F7A2FAD77}">
      <dgm:prSet/>
      <dgm:spPr/>
      <dgm:t>
        <a:bodyPr/>
        <a:lstStyle/>
        <a:p>
          <a:endParaRPr lang="en-US"/>
        </a:p>
      </dgm:t>
    </dgm:pt>
    <dgm:pt modelId="{2C8A3ABB-F006-44AE-AFE0-D0619DF933E7}">
      <dgm:prSet/>
      <dgm:spPr/>
      <dgm:t>
        <a:bodyPr/>
        <a:lstStyle/>
        <a:p>
          <a:pPr>
            <a:lnSpc>
              <a:spcPct val="100000"/>
            </a:lnSpc>
          </a:pPr>
          <a:r>
            <a:rPr lang="en-GB"/>
            <a:t>Role of the Liberal Arts</a:t>
          </a:r>
          <a:endParaRPr lang="en-US"/>
        </a:p>
      </dgm:t>
    </dgm:pt>
    <dgm:pt modelId="{59B842CA-2486-40D8-BD0B-C87BD0BE10D0}" type="parTrans" cxnId="{080D182E-ECA2-4458-95A7-4B1D56945022}">
      <dgm:prSet/>
      <dgm:spPr/>
      <dgm:t>
        <a:bodyPr/>
        <a:lstStyle/>
        <a:p>
          <a:endParaRPr lang="en-US"/>
        </a:p>
      </dgm:t>
    </dgm:pt>
    <dgm:pt modelId="{D65778D2-6CC7-4D67-9004-A0148D2B681B}" type="sibTrans" cxnId="{080D182E-ECA2-4458-95A7-4B1D56945022}">
      <dgm:prSet/>
      <dgm:spPr/>
      <dgm:t>
        <a:bodyPr/>
        <a:lstStyle/>
        <a:p>
          <a:endParaRPr lang="en-US"/>
        </a:p>
      </dgm:t>
    </dgm:pt>
    <dgm:pt modelId="{F6258FFC-D3D4-4D07-BA2D-3CA5FC410DF5}">
      <dgm:prSet/>
      <dgm:spPr/>
      <dgm:t>
        <a:bodyPr/>
        <a:lstStyle/>
        <a:p>
          <a:pPr>
            <a:lnSpc>
              <a:spcPct val="100000"/>
            </a:lnSpc>
          </a:pPr>
          <a:r>
            <a:rPr lang="en-GB"/>
            <a:t>College vs University</a:t>
          </a:r>
          <a:endParaRPr lang="en-US"/>
        </a:p>
      </dgm:t>
    </dgm:pt>
    <dgm:pt modelId="{160D53AC-C8A7-4771-9D16-BF7BCAFFE6F3}" type="parTrans" cxnId="{10D16AE9-5B54-4F62-BBC0-950CBA2647F9}">
      <dgm:prSet/>
      <dgm:spPr/>
      <dgm:t>
        <a:bodyPr/>
        <a:lstStyle/>
        <a:p>
          <a:endParaRPr lang="en-US"/>
        </a:p>
      </dgm:t>
    </dgm:pt>
    <dgm:pt modelId="{649AE288-D4EE-4F15-998A-5008DA8E7901}" type="sibTrans" cxnId="{10D16AE9-5B54-4F62-BBC0-950CBA2647F9}">
      <dgm:prSet/>
      <dgm:spPr/>
      <dgm:t>
        <a:bodyPr/>
        <a:lstStyle/>
        <a:p>
          <a:endParaRPr lang="en-US"/>
        </a:p>
      </dgm:t>
    </dgm:pt>
    <dgm:pt modelId="{6DA964A7-BB6D-4CF3-9D1F-9BF282BEF184}">
      <dgm:prSet/>
      <dgm:spPr/>
      <dgm:t>
        <a:bodyPr/>
        <a:lstStyle/>
        <a:p>
          <a:pPr>
            <a:lnSpc>
              <a:spcPct val="100000"/>
            </a:lnSpc>
          </a:pPr>
          <a:r>
            <a:rPr lang="en-GB"/>
            <a:t>Major and Minor</a:t>
          </a:r>
          <a:endParaRPr lang="en-US"/>
        </a:p>
      </dgm:t>
    </dgm:pt>
    <dgm:pt modelId="{49E36F08-1E50-4C3E-AE1C-34B39CAC8A2B}" type="parTrans" cxnId="{82FF9277-7F16-4610-A567-4588359FEF3D}">
      <dgm:prSet/>
      <dgm:spPr/>
      <dgm:t>
        <a:bodyPr/>
        <a:lstStyle/>
        <a:p>
          <a:endParaRPr lang="en-US"/>
        </a:p>
      </dgm:t>
    </dgm:pt>
    <dgm:pt modelId="{3527C29A-E9C7-407C-9260-EE705692A373}" type="sibTrans" cxnId="{82FF9277-7F16-4610-A567-4588359FEF3D}">
      <dgm:prSet/>
      <dgm:spPr/>
      <dgm:t>
        <a:bodyPr/>
        <a:lstStyle/>
        <a:p>
          <a:endParaRPr lang="en-US"/>
        </a:p>
      </dgm:t>
    </dgm:pt>
    <dgm:pt modelId="{785471EA-1710-4795-A76B-207AE57ABAAB}">
      <dgm:prSet/>
      <dgm:spPr/>
      <dgm:t>
        <a:bodyPr/>
        <a:lstStyle/>
        <a:p>
          <a:pPr>
            <a:lnSpc>
              <a:spcPct val="100000"/>
            </a:lnSpc>
          </a:pPr>
          <a:r>
            <a:rPr lang="en-GB"/>
            <a:t>Cumulative assessment</a:t>
          </a:r>
          <a:endParaRPr lang="en-US"/>
        </a:p>
      </dgm:t>
    </dgm:pt>
    <dgm:pt modelId="{7AC4D925-49E8-4DB1-AE09-7E11C734AC3B}" type="parTrans" cxnId="{374DC2C7-3695-40B1-B0E3-DC5D81690C7C}">
      <dgm:prSet/>
      <dgm:spPr/>
      <dgm:t>
        <a:bodyPr/>
        <a:lstStyle/>
        <a:p>
          <a:endParaRPr lang="en-US"/>
        </a:p>
      </dgm:t>
    </dgm:pt>
    <dgm:pt modelId="{C5D5E458-C25F-4DC3-93AC-F89451AE52B4}" type="sibTrans" cxnId="{374DC2C7-3695-40B1-B0E3-DC5D81690C7C}">
      <dgm:prSet/>
      <dgm:spPr/>
      <dgm:t>
        <a:bodyPr/>
        <a:lstStyle/>
        <a:p>
          <a:endParaRPr lang="en-US"/>
        </a:p>
      </dgm:t>
    </dgm:pt>
    <dgm:pt modelId="{DFDB5ED5-278D-4FBF-8AE5-FC3B141625F4}">
      <dgm:prSet/>
      <dgm:spPr/>
      <dgm:t>
        <a:bodyPr/>
        <a:lstStyle/>
        <a:p>
          <a:pPr>
            <a:lnSpc>
              <a:spcPct val="100000"/>
            </a:lnSpc>
          </a:pPr>
          <a:r>
            <a:rPr lang="en-GB"/>
            <a:t>Ability to change paths</a:t>
          </a:r>
          <a:endParaRPr lang="en-US"/>
        </a:p>
      </dgm:t>
    </dgm:pt>
    <dgm:pt modelId="{25208ED1-81F7-46B9-A8D2-8351D9CB370F}" type="parTrans" cxnId="{964F2A3B-1F78-42F4-9485-B69CC42BD354}">
      <dgm:prSet/>
      <dgm:spPr/>
      <dgm:t>
        <a:bodyPr/>
        <a:lstStyle/>
        <a:p>
          <a:endParaRPr lang="en-US"/>
        </a:p>
      </dgm:t>
    </dgm:pt>
    <dgm:pt modelId="{D01596B7-E96A-4537-900A-9A2467FE3CBE}" type="sibTrans" cxnId="{964F2A3B-1F78-42F4-9485-B69CC42BD354}">
      <dgm:prSet/>
      <dgm:spPr/>
      <dgm:t>
        <a:bodyPr/>
        <a:lstStyle/>
        <a:p>
          <a:endParaRPr lang="en-US"/>
        </a:p>
      </dgm:t>
    </dgm:pt>
    <dgm:pt modelId="{D85A3FCC-1A4E-49CB-8961-AB505DBD758A}">
      <dgm:prSet/>
      <dgm:spPr/>
      <dgm:t>
        <a:bodyPr/>
        <a:lstStyle/>
        <a:p>
          <a:pPr>
            <a:lnSpc>
              <a:spcPct val="100000"/>
            </a:lnSpc>
          </a:pPr>
          <a:r>
            <a:rPr lang="en-GB"/>
            <a:t>Integration of extra-curricular options</a:t>
          </a:r>
          <a:endParaRPr lang="en-US"/>
        </a:p>
      </dgm:t>
    </dgm:pt>
    <dgm:pt modelId="{64A9B1F9-E94F-4E43-997B-13F2E79445BB}" type="parTrans" cxnId="{F6777184-1DE0-4580-9F8D-55263ABC6C47}">
      <dgm:prSet/>
      <dgm:spPr/>
      <dgm:t>
        <a:bodyPr/>
        <a:lstStyle/>
        <a:p>
          <a:endParaRPr lang="en-US"/>
        </a:p>
      </dgm:t>
    </dgm:pt>
    <dgm:pt modelId="{7B7FB254-855E-4A3A-A311-F3CFE30AE399}" type="sibTrans" cxnId="{F6777184-1DE0-4580-9F8D-55263ABC6C47}">
      <dgm:prSet/>
      <dgm:spPr/>
      <dgm:t>
        <a:bodyPr/>
        <a:lstStyle/>
        <a:p>
          <a:endParaRPr lang="en-US"/>
        </a:p>
      </dgm:t>
    </dgm:pt>
    <dgm:pt modelId="{7142A274-C1F5-414D-9320-11DEC0FE4B6E}" type="pres">
      <dgm:prSet presAssocID="{40745D41-CFC7-40A5-88ED-9CC7A56754DA}" presName="vert0" presStyleCnt="0">
        <dgm:presLayoutVars>
          <dgm:dir/>
          <dgm:animOne val="branch"/>
          <dgm:animLvl val="lvl"/>
        </dgm:presLayoutVars>
      </dgm:prSet>
      <dgm:spPr/>
      <dgm:t>
        <a:bodyPr/>
        <a:lstStyle/>
        <a:p>
          <a:endParaRPr lang="en-US"/>
        </a:p>
      </dgm:t>
    </dgm:pt>
    <dgm:pt modelId="{06470304-04DA-43E5-BDF1-2835E56C908F}" type="pres">
      <dgm:prSet presAssocID="{AA2273B2-60F1-4FF6-9986-0AE0927CC1F6}" presName="thickLine" presStyleLbl="alignNode1" presStyleIdx="0" presStyleCnt="7"/>
      <dgm:spPr/>
    </dgm:pt>
    <dgm:pt modelId="{26BA66E1-3978-4E01-8E5B-9AD15747ADC4}" type="pres">
      <dgm:prSet presAssocID="{AA2273B2-60F1-4FF6-9986-0AE0927CC1F6}" presName="horz1" presStyleCnt="0"/>
      <dgm:spPr/>
    </dgm:pt>
    <dgm:pt modelId="{DAEA789C-8394-4B3E-9C05-6BB226A2AB62}" type="pres">
      <dgm:prSet presAssocID="{AA2273B2-60F1-4FF6-9986-0AE0927CC1F6}" presName="tx1" presStyleLbl="revTx" presStyleIdx="0" presStyleCnt="7"/>
      <dgm:spPr/>
      <dgm:t>
        <a:bodyPr/>
        <a:lstStyle/>
        <a:p>
          <a:endParaRPr lang="en-US"/>
        </a:p>
      </dgm:t>
    </dgm:pt>
    <dgm:pt modelId="{17319D65-A42E-4D3D-85A5-4C57EC3FDC27}" type="pres">
      <dgm:prSet presAssocID="{AA2273B2-60F1-4FF6-9986-0AE0927CC1F6}" presName="vert1" presStyleCnt="0"/>
      <dgm:spPr/>
    </dgm:pt>
    <dgm:pt modelId="{5265C8EB-F626-45AC-B652-B5D98CBB9F80}" type="pres">
      <dgm:prSet presAssocID="{2C8A3ABB-F006-44AE-AFE0-D0619DF933E7}" presName="thickLine" presStyleLbl="alignNode1" presStyleIdx="1" presStyleCnt="7"/>
      <dgm:spPr/>
    </dgm:pt>
    <dgm:pt modelId="{0CBA018E-8158-4C21-9A56-E1FD2F146D57}" type="pres">
      <dgm:prSet presAssocID="{2C8A3ABB-F006-44AE-AFE0-D0619DF933E7}" presName="horz1" presStyleCnt="0"/>
      <dgm:spPr/>
    </dgm:pt>
    <dgm:pt modelId="{76636C91-3DC3-440D-95DA-A9F1F25A4BF1}" type="pres">
      <dgm:prSet presAssocID="{2C8A3ABB-F006-44AE-AFE0-D0619DF933E7}" presName="tx1" presStyleLbl="revTx" presStyleIdx="1" presStyleCnt="7"/>
      <dgm:spPr/>
      <dgm:t>
        <a:bodyPr/>
        <a:lstStyle/>
        <a:p>
          <a:endParaRPr lang="en-US"/>
        </a:p>
      </dgm:t>
    </dgm:pt>
    <dgm:pt modelId="{7D778FE7-BA98-4B2B-BBBE-4A5DE45D1F7E}" type="pres">
      <dgm:prSet presAssocID="{2C8A3ABB-F006-44AE-AFE0-D0619DF933E7}" presName="vert1" presStyleCnt="0"/>
      <dgm:spPr/>
    </dgm:pt>
    <dgm:pt modelId="{B9130D15-8255-4013-95B1-2E5802C02709}" type="pres">
      <dgm:prSet presAssocID="{F6258FFC-D3D4-4D07-BA2D-3CA5FC410DF5}" presName="thickLine" presStyleLbl="alignNode1" presStyleIdx="2" presStyleCnt="7"/>
      <dgm:spPr/>
    </dgm:pt>
    <dgm:pt modelId="{2A1FEDC5-37DD-4B72-85C7-2386D3CDB0B3}" type="pres">
      <dgm:prSet presAssocID="{F6258FFC-D3D4-4D07-BA2D-3CA5FC410DF5}" presName="horz1" presStyleCnt="0"/>
      <dgm:spPr/>
    </dgm:pt>
    <dgm:pt modelId="{88802559-1371-4B81-8E7A-AA8ED5EE93F2}" type="pres">
      <dgm:prSet presAssocID="{F6258FFC-D3D4-4D07-BA2D-3CA5FC410DF5}" presName="tx1" presStyleLbl="revTx" presStyleIdx="2" presStyleCnt="7"/>
      <dgm:spPr/>
      <dgm:t>
        <a:bodyPr/>
        <a:lstStyle/>
        <a:p>
          <a:endParaRPr lang="en-US"/>
        </a:p>
      </dgm:t>
    </dgm:pt>
    <dgm:pt modelId="{F79F748A-B387-4561-84BD-5872C7E53D18}" type="pres">
      <dgm:prSet presAssocID="{F6258FFC-D3D4-4D07-BA2D-3CA5FC410DF5}" presName="vert1" presStyleCnt="0"/>
      <dgm:spPr/>
    </dgm:pt>
    <dgm:pt modelId="{5CBA6FB7-3885-46ED-96A1-34980EA9539E}" type="pres">
      <dgm:prSet presAssocID="{6DA964A7-BB6D-4CF3-9D1F-9BF282BEF184}" presName="thickLine" presStyleLbl="alignNode1" presStyleIdx="3" presStyleCnt="7"/>
      <dgm:spPr/>
    </dgm:pt>
    <dgm:pt modelId="{0C5014F5-44A9-479A-ADCB-D95552C6E940}" type="pres">
      <dgm:prSet presAssocID="{6DA964A7-BB6D-4CF3-9D1F-9BF282BEF184}" presName="horz1" presStyleCnt="0"/>
      <dgm:spPr/>
    </dgm:pt>
    <dgm:pt modelId="{1C210D37-0BC5-4EA8-83B6-1850543F437F}" type="pres">
      <dgm:prSet presAssocID="{6DA964A7-BB6D-4CF3-9D1F-9BF282BEF184}" presName="tx1" presStyleLbl="revTx" presStyleIdx="3" presStyleCnt="7"/>
      <dgm:spPr/>
      <dgm:t>
        <a:bodyPr/>
        <a:lstStyle/>
        <a:p>
          <a:endParaRPr lang="en-US"/>
        </a:p>
      </dgm:t>
    </dgm:pt>
    <dgm:pt modelId="{7B2A61B3-7036-4556-9516-CAB8B61CA8C3}" type="pres">
      <dgm:prSet presAssocID="{6DA964A7-BB6D-4CF3-9D1F-9BF282BEF184}" presName="vert1" presStyleCnt="0"/>
      <dgm:spPr/>
    </dgm:pt>
    <dgm:pt modelId="{63E0A2BB-460C-44DB-A0E8-76F7E6A2E2D2}" type="pres">
      <dgm:prSet presAssocID="{785471EA-1710-4795-A76B-207AE57ABAAB}" presName="thickLine" presStyleLbl="alignNode1" presStyleIdx="4" presStyleCnt="7"/>
      <dgm:spPr/>
    </dgm:pt>
    <dgm:pt modelId="{11824315-094F-4C88-8319-7E22DCE341E3}" type="pres">
      <dgm:prSet presAssocID="{785471EA-1710-4795-A76B-207AE57ABAAB}" presName="horz1" presStyleCnt="0"/>
      <dgm:spPr/>
    </dgm:pt>
    <dgm:pt modelId="{E761488A-C880-49EF-9FA2-D28D8342D094}" type="pres">
      <dgm:prSet presAssocID="{785471EA-1710-4795-A76B-207AE57ABAAB}" presName="tx1" presStyleLbl="revTx" presStyleIdx="4" presStyleCnt="7"/>
      <dgm:spPr/>
      <dgm:t>
        <a:bodyPr/>
        <a:lstStyle/>
        <a:p>
          <a:endParaRPr lang="en-US"/>
        </a:p>
      </dgm:t>
    </dgm:pt>
    <dgm:pt modelId="{F09EE3CB-9A01-4A47-AD16-5F2B8E49977C}" type="pres">
      <dgm:prSet presAssocID="{785471EA-1710-4795-A76B-207AE57ABAAB}" presName="vert1" presStyleCnt="0"/>
      <dgm:spPr/>
    </dgm:pt>
    <dgm:pt modelId="{0FDCB46A-AC51-44A6-9527-39BF01E3F8C1}" type="pres">
      <dgm:prSet presAssocID="{DFDB5ED5-278D-4FBF-8AE5-FC3B141625F4}" presName="thickLine" presStyleLbl="alignNode1" presStyleIdx="5" presStyleCnt="7"/>
      <dgm:spPr/>
    </dgm:pt>
    <dgm:pt modelId="{1856FB99-6B18-4B24-B49D-18EB51FA74F0}" type="pres">
      <dgm:prSet presAssocID="{DFDB5ED5-278D-4FBF-8AE5-FC3B141625F4}" presName="horz1" presStyleCnt="0"/>
      <dgm:spPr/>
    </dgm:pt>
    <dgm:pt modelId="{35389A81-113A-45A5-84E8-DCDE0F7E799D}" type="pres">
      <dgm:prSet presAssocID="{DFDB5ED5-278D-4FBF-8AE5-FC3B141625F4}" presName="tx1" presStyleLbl="revTx" presStyleIdx="5" presStyleCnt="7"/>
      <dgm:spPr/>
      <dgm:t>
        <a:bodyPr/>
        <a:lstStyle/>
        <a:p>
          <a:endParaRPr lang="en-US"/>
        </a:p>
      </dgm:t>
    </dgm:pt>
    <dgm:pt modelId="{B195654E-40FB-40E7-AB2F-4898B148CB10}" type="pres">
      <dgm:prSet presAssocID="{DFDB5ED5-278D-4FBF-8AE5-FC3B141625F4}" presName="vert1" presStyleCnt="0"/>
      <dgm:spPr/>
    </dgm:pt>
    <dgm:pt modelId="{363C5F93-2000-4B41-BC49-95896A40BD7F}" type="pres">
      <dgm:prSet presAssocID="{D85A3FCC-1A4E-49CB-8961-AB505DBD758A}" presName="thickLine" presStyleLbl="alignNode1" presStyleIdx="6" presStyleCnt="7"/>
      <dgm:spPr/>
    </dgm:pt>
    <dgm:pt modelId="{EE9E5635-4993-44C9-AA80-A5F5D2657122}" type="pres">
      <dgm:prSet presAssocID="{D85A3FCC-1A4E-49CB-8961-AB505DBD758A}" presName="horz1" presStyleCnt="0"/>
      <dgm:spPr/>
    </dgm:pt>
    <dgm:pt modelId="{FCA13F6A-EFE8-4141-BC0B-BB9460901C07}" type="pres">
      <dgm:prSet presAssocID="{D85A3FCC-1A4E-49CB-8961-AB505DBD758A}" presName="tx1" presStyleLbl="revTx" presStyleIdx="6" presStyleCnt="7"/>
      <dgm:spPr/>
      <dgm:t>
        <a:bodyPr/>
        <a:lstStyle/>
        <a:p>
          <a:endParaRPr lang="en-US"/>
        </a:p>
      </dgm:t>
    </dgm:pt>
    <dgm:pt modelId="{8D3A92BD-6C30-4DF9-B60B-913E9D7CA474}" type="pres">
      <dgm:prSet presAssocID="{D85A3FCC-1A4E-49CB-8961-AB505DBD758A}" presName="vert1" presStyleCnt="0"/>
      <dgm:spPr/>
    </dgm:pt>
  </dgm:ptLst>
  <dgm:cxnLst>
    <dgm:cxn modelId="{EB1D97AE-F349-47F5-9D1F-7115636B9230}" type="presOf" srcId="{40745D41-CFC7-40A5-88ED-9CC7A56754DA}" destId="{7142A274-C1F5-414D-9320-11DEC0FE4B6E}" srcOrd="0" destOrd="0" presId="urn:microsoft.com/office/officeart/2008/layout/LinedList"/>
    <dgm:cxn modelId="{F6777184-1DE0-4580-9F8D-55263ABC6C47}" srcId="{40745D41-CFC7-40A5-88ED-9CC7A56754DA}" destId="{D85A3FCC-1A4E-49CB-8961-AB505DBD758A}" srcOrd="6" destOrd="0" parTransId="{64A9B1F9-E94F-4E43-997B-13F2E79445BB}" sibTransId="{7B7FB254-855E-4A3A-A311-F3CFE30AE399}"/>
    <dgm:cxn modelId="{CAE9127C-141F-478E-A9A6-F2612E60BA64}" type="presOf" srcId="{D85A3FCC-1A4E-49CB-8961-AB505DBD758A}" destId="{FCA13F6A-EFE8-4141-BC0B-BB9460901C07}" srcOrd="0" destOrd="0" presId="urn:microsoft.com/office/officeart/2008/layout/LinedList"/>
    <dgm:cxn modelId="{AE23C79E-A98E-478E-AFBD-D34F7A2FAD77}" srcId="{40745D41-CFC7-40A5-88ED-9CC7A56754DA}" destId="{AA2273B2-60F1-4FF6-9986-0AE0927CC1F6}" srcOrd="0" destOrd="0" parTransId="{D1DDB341-AEC5-47B6-AF94-8BF64F44FE30}" sibTransId="{BE8BB718-1388-4873-BCA0-C0210829B7AC}"/>
    <dgm:cxn modelId="{46C6D7B0-8AF2-4758-9C8D-7A5552E4783A}" type="presOf" srcId="{2C8A3ABB-F006-44AE-AFE0-D0619DF933E7}" destId="{76636C91-3DC3-440D-95DA-A9F1F25A4BF1}" srcOrd="0" destOrd="0" presId="urn:microsoft.com/office/officeart/2008/layout/LinedList"/>
    <dgm:cxn modelId="{82FF9277-7F16-4610-A567-4588359FEF3D}" srcId="{40745D41-CFC7-40A5-88ED-9CC7A56754DA}" destId="{6DA964A7-BB6D-4CF3-9D1F-9BF282BEF184}" srcOrd="3" destOrd="0" parTransId="{49E36F08-1E50-4C3E-AE1C-34B39CAC8A2B}" sibTransId="{3527C29A-E9C7-407C-9260-EE705692A373}"/>
    <dgm:cxn modelId="{374DC2C7-3695-40B1-B0E3-DC5D81690C7C}" srcId="{40745D41-CFC7-40A5-88ED-9CC7A56754DA}" destId="{785471EA-1710-4795-A76B-207AE57ABAAB}" srcOrd="4" destOrd="0" parTransId="{7AC4D925-49E8-4DB1-AE09-7E11C734AC3B}" sibTransId="{C5D5E458-C25F-4DC3-93AC-F89451AE52B4}"/>
    <dgm:cxn modelId="{AD178F37-EC44-4E92-B8D0-C0DC4A52EDDF}" type="presOf" srcId="{DFDB5ED5-278D-4FBF-8AE5-FC3B141625F4}" destId="{35389A81-113A-45A5-84E8-DCDE0F7E799D}" srcOrd="0" destOrd="0" presId="urn:microsoft.com/office/officeart/2008/layout/LinedList"/>
    <dgm:cxn modelId="{FC5183DB-6414-4743-ABA4-45AFE70F8AB0}" type="presOf" srcId="{785471EA-1710-4795-A76B-207AE57ABAAB}" destId="{E761488A-C880-49EF-9FA2-D28D8342D094}" srcOrd="0" destOrd="0" presId="urn:microsoft.com/office/officeart/2008/layout/LinedList"/>
    <dgm:cxn modelId="{080D182E-ECA2-4458-95A7-4B1D56945022}" srcId="{40745D41-CFC7-40A5-88ED-9CC7A56754DA}" destId="{2C8A3ABB-F006-44AE-AFE0-D0619DF933E7}" srcOrd="1" destOrd="0" parTransId="{59B842CA-2486-40D8-BD0B-C87BD0BE10D0}" sibTransId="{D65778D2-6CC7-4D67-9004-A0148D2B681B}"/>
    <dgm:cxn modelId="{DE3445BB-997F-425E-9BC8-BFDD81733493}" type="presOf" srcId="{F6258FFC-D3D4-4D07-BA2D-3CA5FC410DF5}" destId="{88802559-1371-4B81-8E7A-AA8ED5EE93F2}" srcOrd="0" destOrd="0" presId="urn:microsoft.com/office/officeart/2008/layout/LinedList"/>
    <dgm:cxn modelId="{6B1888F7-2B25-4350-B9BF-9A41A46462E4}" type="presOf" srcId="{AA2273B2-60F1-4FF6-9986-0AE0927CC1F6}" destId="{DAEA789C-8394-4B3E-9C05-6BB226A2AB62}" srcOrd="0" destOrd="0" presId="urn:microsoft.com/office/officeart/2008/layout/LinedList"/>
    <dgm:cxn modelId="{8CC708A0-5F13-4A7C-A91E-7F9AF8E65288}" type="presOf" srcId="{6DA964A7-BB6D-4CF3-9D1F-9BF282BEF184}" destId="{1C210D37-0BC5-4EA8-83B6-1850543F437F}" srcOrd="0" destOrd="0" presId="urn:microsoft.com/office/officeart/2008/layout/LinedList"/>
    <dgm:cxn modelId="{964F2A3B-1F78-42F4-9485-B69CC42BD354}" srcId="{40745D41-CFC7-40A5-88ED-9CC7A56754DA}" destId="{DFDB5ED5-278D-4FBF-8AE5-FC3B141625F4}" srcOrd="5" destOrd="0" parTransId="{25208ED1-81F7-46B9-A8D2-8351D9CB370F}" sibTransId="{D01596B7-E96A-4537-900A-9A2467FE3CBE}"/>
    <dgm:cxn modelId="{10D16AE9-5B54-4F62-BBC0-950CBA2647F9}" srcId="{40745D41-CFC7-40A5-88ED-9CC7A56754DA}" destId="{F6258FFC-D3D4-4D07-BA2D-3CA5FC410DF5}" srcOrd="2" destOrd="0" parTransId="{160D53AC-C8A7-4771-9D16-BF7BCAFFE6F3}" sibTransId="{649AE288-D4EE-4F15-998A-5008DA8E7901}"/>
    <dgm:cxn modelId="{A602D68A-CAF6-43CD-B3F8-E08A64E8F715}" type="presParOf" srcId="{7142A274-C1F5-414D-9320-11DEC0FE4B6E}" destId="{06470304-04DA-43E5-BDF1-2835E56C908F}" srcOrd="0" destOrd="0" presId="urn:microsoft.com/office/officeart/2008/layout/LinedList"/>
    <dgm:cxn modelId="{98FC34E4-B91C-4371-A572-3328E4E92A61}" type="presParOf" srcId="{7142A274-C1F5-414D-9320-11DEC0FE4B6E}" destId="{26BA66E1-3978-4E01-8E5B-9AD15747ADC4}" srcOrd="1" destOrd="0" presId="urn:microsoft.com/office/officeart/2008/layout/LinedList"/>
    <dgm:cxn modelId="{4E09C2D8-ADEA-4DC4-A3CF-5DBE740D7163}" type="presParOf" srcId="{26BA66E1-3978-4E01-8E5B-9AD15747ADC4}" destId="{DAEA789C-8394-4B3E-9C05-6BB226A2AB62}" srcOrd="0" destOrd="0" presId="urn:microsoft.com/office/officeart/2008/layout/LinedList"/>
    <dgm:cxn modelId="{AB7C6255-3211-4ABE-9525-AA62DB909410}" type="presParOf" srcId="{26BA66E1-3978-4E01-8E5B-9AD15747ADC4}" destId="{17319D65-A42E-4D3D-85A5-4C57EC3FDC27}" srcOrd="1" destOrd="0" presId="urn:microsoft.com/office/officeart/2008/layout/LinedList"/>
    <dgm:cxn modelId="{E9603935-3E12-467B-B98C-5915D8C1DD13}" type="presParOf" srcId="{7142A274-C1F5-414D-9320-11DEC0FE4B6E}" destId="{5265C8EB-F626-45AC-B652-B5D98CBB9F80}" srcOrd="2" destOrd="0" presId="urn:microsoft.com/office/officeart/2008/layout/LinedList"/>
    <dgm:cxn modelId="{82F53125-9E47-4797-AD1C-711D75A15566}" type="presParOf" srcId="{7142A274-C1F5-414D-9320-11DEC0FE4B6E}" destId="{0CBA018E-8158-4C21-9A56-E1FD2F146D57}" srcOrd="3" destOrd="0" presId="urn:microsoft.com/office/officeart/2008/layout/LinedList"/>
    <dgm:cxn modelId="{C42B8AAD-6324-4014-9AAA-C4952F4A017D}" type="presParOf" srcId="{0CBA018E-8158-4C21-9A56-E1FD2F146D57}" destId="{76636C91-3DC3-440D-95DA-A9F1F25A4BF1}" srcOrd="0" destOrd="0" presId="urn:microsoft.com/office/officeart/2008/layout/LinedList"/>
    <dgm:cxn modelId="{F35B9417-72C2-4015-AFC9-730C59AE62E8}" type="presParOf" srcId="{0CBA018E-8158-4C21-9A56-E1FD2F146D57}" destId="{7D778FE7-BA98-4B2B-BBBE-4A5DE45D1F7E}" srcOrd="1" destOrd="0" presId="urn:microsoft.com/office/officeart/2008/layout/LinedList"/>
    <dgm:cxn modelId="{D6E95E9D-C915-4C2F-8F3D-E9273B2DD94A}" type="presParOf" srcId="{7142A274-C1F5-414D-9320-11DEC0FE4B6E}" destId="{B9130D15-8255-4013-95B1-2E5802C02709}" srcOrd="4" destOrd="0" presId="urn:microsoft.com/office/officeart/2008/layout/LinedList"/>
    <dgm:cxn modelId="{0CFE6245-236C-43F4-8BFB-4109E6115DB4}" type="presParOf" srcId="{7142A274-C1F5-414D-9320-11DEC0FE4B6E}" destId="{2A1FEDC5-37DD-4B72-85C7-2386D3CDB0B3}" srcOrd="5" destOrd="0" presId="urn:microsoft.com/office/officeart/2008/layout/LinedList"/>
    <dgm:cxn modelId="{53E02F02-7A3E-4DAA-94EC-212D783450C3}" type="presParOf" srcId="{2A1FEDC5-37DD-4B72-85C7-2386D3CDB0B3}" destId="{88802559-1371-4B81-8E7A-AA8ED5EE93F2}" srcOrd="0" destOrd="0" presId="urn:microsoft.com/office/officeart/2008/layout/LinedList"/>
    <dgm:cxn modelId="{A3A90171-FD1C-476B-9D19-A718DE208B3B}" type="presParOf" srcId="{2A1FEDC5-37DD-4B72-85C7-2386D3CDB0B3}" destId="{F79F748A-B387-4561-84BD-5872C7E53D18}" srcOrd="1" destOrd="0" presId="urn:microsoft.com/office/officeart/2008/layout/LinedList"/>
    <dgm:cxn modelId="{B20E6814-5B65-42D9-8189-CAFBC7AF7ECD}" type="presParOf" srcId="{7142A274-C1F5-414D-9320-11DEC0FE4B6E}" destId="{5CBA6FB7-3885-46ED-96A1-34980EA9539E}" srcOrd="6" destOrd="0" presId="urn:microsoft.com/office/officeart/2008/layout/LinedList"/>
    <dgm:cxn modelId="{4E38D7A5-15CA-4229-99BB-FA7B71B7B436}" type="presParOf" srcId="{7142A274-C1F5-414D-9320-11DEC0FE4B6E}" destId="{0C5014F5-44A9-479A-ADCB-D95552C6E940}" srcOrd="7" destOrd="0" presId="urn:microsoft.com/office/officeart/2008/layout/LinedList"/>
    <dgm:cxn modelId="{9FD080CC-F780-40E1-9DED-7AFAEA9AFECC}" type="presParOf" srcId="{0C5014F5-44A9-479A-ADCB-D95552C6E940}" destId="{1C210D37-0BC5-4EA8-83B6-1850543F437F}" srcOrd="0" destOrd="0" presId="urn:microsoft.com/office/officeart/2008/layout/LinedList"/>
    <dgm:cxn modelId="{4639A90F-F4D2-46E5-8DF9-41E337B0D881}" type="presParOf" srcId="{0C5014F5-44A9-479A-ADCB-D95552C6E940}" destId="{7B2A61B3-7036-4556-9516-CAB8B61CA8C3}" srcOrd="1" destOrd="0" presId="urn:microsoft.com/office/officeart/2008/layout/LinedList"/>
    <dgm:cxn modelId="{7D7A77EE-6ACC-40F7-8982-E2CA0B3CC7F4}" type="presParOf" srcId="{7142A274-C1F5-414D-9320-11DEC0FE4B6E}" destId="{63E0A2BB-460C-44DB-A0E8-76F7E6A2E2D2}" srcOrd="8" destOrd="0" presId="urn:microsoft.com/office/officeart/2008/layout/LinedList"/>
    <dgm:cxn modelId="{A8F4E253-BC02-4260-936A-EEEB3DDF0885}" type="presParOf" srcId="{7142A274-C1F5-414D-9320-11DEC0FE4B6E}" destId="{11824315-094F-4C88-8319-7E22DCE341E3}" srcOrd="9" destOrd="0" presId="urn:microsoft.com/office/officeart/2008/layout/LinedList"/>
    <dgm:cxn modelId="{091EF4A7-F4BC-4257-A0AF-71D1802D3D8B}" type="presParOf" srcId="{11824315-094F-4C88-8319-7E22DCE341E3}" destId="{E761488A-C880-49EF-9FA2-D28D8342D094}" srcOrd="0" destOrd="0" presId="urn:microsoft.com/office/officeart/2008/layout/LinedList"/>
    <dgm:cxn modelId="{8F607882-1304-48C2-A9A1-F6683D4334A8}" type="presParOf" srcId="{11824315-094F-4C88-8319-7E22DCE341E3}" destId="{F09EE3CB-9A01-4A47-AD16-5F2B8E49977C}" srcOrd="1" destOrd="0" presId="urn:microsoft.com/office/officeart/2008/layout/LinedList"/>
    <dgm:cxn modelId="{6D11AF50-766B-43E6-9FBE-33016A4F0A09}" type="presParOf" srcId="{7142A274-C1F5-414D-9320-11DEC0FE4B6E}" destId="{0FDCB46A-AC51-44A6-9527-39BF01E3F8C1}" srcOrd="10" destOrd="0" presId="urn:microsoft.com/office/officeart/2008/layout/LinedList"/>
    <dgm:cxn modelId="{1CA96455-EF51-45CB-A6A3-C1E1BD421082}" type="presParOf" srcId="{7142A274-C1F5-414D-9320-11DEC0FE4B6E}" destId="{1856FB99-6B18-4B24-B49D-18EB51FA74F0}" srcOrd="11" destOrd="0" presId="urn:microsoft.com/office/officeart/2008/layout/LinedList"/>
    <dgm:cxn modelId="{A5B38E24-3141-46AA-9794-E3E8C6FF64D7}" type="presParOf" srcId="{1856FB99-6B18-4B24-B49D-18EB51FA74F0}" destId="{35389A81-113A-45A5-84E8-DCDE0F7E799D}" srcOrd="0" destOrd="0" presId="urn:microsoft.com/office/officeart/2008/layout/LinedList"/>
    <dgm:cxn modelId="{6218C1C7-CE75-4609-BB81-BDBC2201F72E}" type="presParOf" srcId="{1856FB99-6B18-4B24-B49D-18EB51FA74F0}" destId="{B195654E-40FB-40E7-AB2F-4898B148CB10}" srcOrd="1" destOrd="0" presId="urn:microsoft.com/office/officeart/2008/layout/LinedList"/>
    <dgm:cxn modelId="{BDF99C20-01EF-4E27-B7EF-F5A6F46D3119}" type="presParOf" srcId="{7142A274-C1F5-414D-9320-11DEC0FE4B6E}" destId="{363C5F93-2000-4B41-BC49-95896A40BD7F}" srcOrd="12" destOrd="0" presId="urn:microsoft.com/office/officeart/2008/layout/LinedList"/>
    <dgm:cxn modelId="{72C906E8-5C22-40AD-8389-0127C45727A5}" type="presParOf" srcId="{7142A274-C1F5-414D-9320-11DEC0FE4B6E}" destId="{EE9E5635-4993-44C9-AA80-A5F5D2657122}" srcOrd="13" destOrd="0" presId="urn:microsoft.com/office/officeart/2008/layout/LinedList"/>
    <dgm:cxn modelId="{D19AAE27-509F-4F57-B5F2-C1122EF413B7}" type="presParOf" srcId="{EE9E5635-4993-44C9-AA80-A5F5D2657122}" destId="{FCA13F6A-EFE8-4141-BC0B-BB9460901C07}" srcOrd="0" destOrd="0" presId="urn:microsoft.com/office/officeart/2008/layout/LinedList"/>
    <dgm:cxn modelId="{02565E1B-6106-4B6E-B7A5-9BA6195A8AF9}" type="presParOf" srcId="{EE9E5635-4993-44C9-AA80-A5F5D2657122}" destId="{8D3A92BD-6C30-4DF9-B60B-913E9D7CA4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A0416F-9D4B-4997-BDAF-8E39C6C883BA}" type="doc">
      <dgm:prSet loTypeId="urn:microsoft.com/office/officeart/2018/2/layout/IconCircleList" loCatId="icon" qsTypeId="urn:microsoft.com/office/officeart/2005/8/quickstyle/simple4" qsCatId="simple" csTypeId="urn:microsoft.com/office/officeart/2018/5/colors/Iconchunking_neutralicon_colorful1" csCatId="colorful" phldr="1"/>
      <dgm:spPr/>
      <dgm:t>
        <a:bodyPr/>
        <a:lstStyle/>
        <a:p>
          <a:endParaRPr lang="en-US"/>
        </a:p>
      </dgm:t>
    </dgm:pt>
    <dgm:pt modelId="{0831FFB1-ECE3-4DCA-AF41-C729DF640B03}">
      <dgm:prSet/>
      <dgm:spPr/>
      <dgm:t>
        <a:bodyPr/>
        <a:lstStyle/>
        <a:p>
          <a:pPr>
            <a:lnSpc>
              <a:spcPct val="100000"/>
            </a:lnSpc>
          </a:pPr>
          <a:r>
            <a:rPr lang="en-GB"/>
            <a:t>Standardised Testing</a:t>
          </a:r>
          <a:endParaRPr lang="en-US"/>
        </a:p>
      </dgm:t>
    </dgm:pt>
    <dgm:pt modelId="{96222396-C59F-4A76-8C04-2C981089FBE6}" type="parTrans" cxnId="{75704107-C230-4682-9BCC-519534CCEA0A}">
      <dgm:prSet/>
      <dgm:spPr/>
      <dgm:t>
        <a:bodyPr/>
        <a:lstStyle/>
        <a:p>
          <a:endParaRPr lang="en-US"/>
        </a:p>
      </dgm:t>
    </dgm:pt>
    <dgm:pt modelId="{57807392-0838-4969-B0F4-2BC20D06DA53}" type="sibTrans" cxnId="{75704107-C230-4682-9BCC-519534CCEA0A}">
      <dgm:prSet/>
      <dgm:spPr/>
      <dgm:t>
        <a:bodyPr/>
        <a:lstStyle/>
        <a:p>
          <a:pPr>
            <a:lnSpc>
              <a:spcPct val="100000"/>
            </a:lnSpc>
          </a:pPr>
          <a:endParaRPr lang="en-US"/>
        </a:p>
      </dgm:t>
    </dgm:pt>
    <dgm:pt modelId="{B2D08A5B-A486-45C6-A5C5-E247F8509519}">
      <dgm:prSet/>
      <dgm:spPr/>
      <dgm:t>
        <a:bodyPr/>
        <a:lstStyle/>
        <a:p>
          <a:pPr>
            <a:lnSpc>
              <a:spcPct val="100000"/>
            </a:lnSpc>
          </a:pPr>
          <a:r>
            <a:rPr lang="en-GB"/>
            <a:t>Finding your list</a:t>
          </a:r>
          <a:endParaRPr lang="en-US"/>
        </a:p>
      </dgm:t>
    </dgm:pt>
    <dgm:pt modelId="{E71C9853-C39E-4BB7-8DFC-A51607ED3800}" type="parTrans" cxnId="{B47B3543-9FE1-43FD-B7E1-6A7D1D558CD9}">
      <dgm:prSet/>
      <dgm:spPr/>
      <dgm:t>
        <a:bodyPr/>
        <a:lstStyle/>
        <a:p>
          <a:endParaRPr lang="en-US"/>
        </a:p>
      </dgm:t>
    </dgm:pt>
    <dgm:pt modelId="{B13ECEA2-F518-4346-9C36-C6D412EF6C30}" type="sibTrans" cxnId="{B47B3543-9FE1-43FD-B7E1-6A7D1D558CD9}">
      <dgm:prSet/>
      <dgm:spPr/>
      <dgm:t>
        <a:bodyPr/>
        <a:lstStyle/>
        <a:p>
          <a:pPr>
            <a:lnSpc>
              <a:spcPct val="100000"/>
            </a:lnSpc>
          </a:pPr>
          <a:endParaRPr lang="en-US"/>
        </a:p>
      </dgm:t>
    </dgm:pt>
    <dgm:pt modelId="{FAA5CF03-09B9-47FB-8708-5BDC6A2BF91D}">
      <dgm:prSet/>
      <dgm:spPr/>
      <dgm:t>
        <a:bodyPr/>
        <a:lstStyle/>
        <a:p>
          <a:pPr>
            <a:lnSpc>
              <a:spcPct val="100000"/>
            </a:lnSpc>
          </a:pPr>
          <a:r>
            <a:rPr lang="en-GB"/>
            <a:t>Application essays (see example)</a:t>
          </a:r>
          <a:endParaRPr lang="en-US"/>
        </a:p>
      </dgm:t>
    </dgm:pt>
    <dgm:pt modelId="{B2477CA5-A516-46AF-80F0-67A6579CF6D0}" type="parTrans" cxnId="{9796E4BC-BFFB-4ADA-B2E5-444D39DDFF2B}">
      <dgm:prSet/>
      <dgm:spPr/>
      <dgm:t>
        <a:bodyPr/>
        <a:lstStyle/>
        <a:p>
          <a:endParaRPr lang="en-US"/>
        </a:p>
      </dgm:t>
    </dgm:pt>
    <dgm:pt modelId="{E35AC2A5-1482-4DFE-A16B-10198C206AB7}" type="sibTrans" cxnId="{9796E4BC-BFFB-4ADA-B2E5-444D39DDFF2B}">
      <dgm:prSet/>
      <dgm:spPr/>
      <dgm:t>
        <a:bodyPr/>
        <a:lstStyle/>
        <a:p>
          <a:pPr>
            <a:lnSpc>
              <a:spcPct val="100000"/>
            </a:lnSpc>
          </a:pPr>
          <a:endParaRPr lang="en-US"/>
        </a:p>
      </dgm:t>
    </dgm:pt>
    <dgm:pt modelId="{82B92039-8AD6-4880-9DCB-6AEB24E24621}">
      <dgm:prSet/>
      <dgm:spPr/>
      <dgm:t>
        <a:bodyPr/>
        <a:lstStyle/>
        <a:p>
          <a:pPr>
            <a:lnSpc>
              <a:spcPct val="100000"/>
            </a:lnSpc>
          </a:pPr>
          <a:r>
            <a:rPr lang="en-GB"/>
            <a:t>Different application portals</a:t>
          </a:r>
          <a:endParaRPr lang="en-US"/>
        </a:p>
      </dgm:t>
    </dgm:pt>
    <dgm:pt modelId="{978383EA-39AD-4CA2-B418-850226A3F8EA}" type="parTrans" cxnId="{D54A48CF-D7BE-4016-BB26-96B319A6DD88}">
      <dgm:prSet/>
      <dgm:spPr/>
      <dgm:t>
        <a:bodyPr/>
        <a:lstStyle/>
        <a:p>
          <a:endParaRPr lang="en-US"/>
        </a:p>
      </dgm:t>
    </dgm:pt>
    <dgm:pt modelId="{245BF2BB-474B-4D7C-9402-3973433A8587}" type="sibTrans" cxnId="{D54A48CF-D7BE-4016-BB26-96B319A6DD88}">
      <dgm:prSet/>
      <dgm:spPr/>
      <dgm:t>
        <a:bodyPr/>
        <a:lstStyle/>
        <a:p>
          <a:pPr>
            <a:lnSpc>
              <a:spcPct val="100000"/>
            </a:lnSpc>
          </a:pPr>
          <a:endParaRPr lang="en-US"/>
        </a:p>
      </dgm:t>
    </dgm:pt>
    <dgm:pt modelId="{E8D77DB3-D72D-4998-A468-7FC6FC8C1CF3}">
      <dgm:prSet/>
      <dgm:spPr/>
      <dgm:t>
        <a:bodyPr/>
        <a:lstStyle/>
        <a:p>
          <a:pPr>
            <a:lnSpc>
              <a:spcPct val="100000"/>
            </a:lnSpc>
          </a:pPr>
          <a:r>
            <a:rPr lang="en-GB"/>
            <a:t>Regular vs Early Decision vs Early Action vs Rolling</a:t>
          </a:r>
          <a:endParaRPr lang="en-US"/>
        </a:p>
      </dgm:t>
    </dgm:pt>
    <dgm:pt modelId="{937FC1EC-E5C6-4E98-BF44-DE34B676BAFF}" type="parTrans" cxnId="{40C718E1-C8B2-46B1-990D-11779B7E95E2}">
      <dgm:prSet/>
      <dgm:spPr/>
      <dgm:t>
        <a:bodyPr/>
        <a:lstStyle/>
        <a:p>
          <a:endParaRPr lang="en-US"/>
        </a:p>
      </dgm:t>
    </dgm:pt>
    <dgm:pt modelId="{94FD715C-B716-4970-856A-ACE0792EE5EB}" type="sibTrans" cxnId="{40C718E1-C8B2-46B1-990D-11779B7E95E2}">
      <dgm:prSet/>
      <dgm:spPr/>
      <dgm:t>
        <a:bodyPr/>
        <a:lstStyle/>
        <a:p>
          <a:pPr>
            <a:lnSpc>
              <a:spcPct val="100000"/>
            </a:lnSpc>
          </a:pPr>
          <a:endParaRPr lang="en-US"/>
        </a:p>
      </dgm:t>
    </dgm:pt>
    <dgm:pt modelId="{40B9FC14-591E-40E1-87A2-94CCF094B817}">
      <dgm:prSet/>
      <dgm:spPr/>
      <dgm:t>
        <a:bodyPr/>
        <a:lstStyle/>
        <a:p>
          <a:pPr>
            <a:lnSpc>
              <a:spcPct val="100000"/>
            </a:lnSpc>
          </a:pPr>
          <a:r>
            <a:rPr lang="en-GB"/>
            <a:t>Demonstrated Interest and Legacy</a:t>
          </a:r>
          <a:endParaRPr lang="en-US"/>
        </a:p>
      </dgm:t>
    </dgm:pt>
    <dgm:pt modelId="{23CC0493-8551-43CA-A32C-A8B85FC936D5}" type="parTrans" cxnId="{CB6A42FD-5C41-4507-95B1-E862336270F1}">
      <dgm:prSet/>
      <dgm:spPr/>
      <dgm:t>
        <a:bodyPr/>
        <a:lstStyle/>
        <a:p>
          <a:endParaRPr lang="en-US"/>
        </a:p>
      </dgm:t>
    </dgm:pt>
    <dgm:pt modelId="{7E804FBA-DA59-453E-81EF-C96232E01049}" type="sibTrans" cxnId="{CB6A42FD-5C41-4507-95B1-E862336270F1}">
      <dgm:prSet/>
      <dgm:spPr/>
      <dgm:t>
        <a:bodyPr/>
        <a:lstStyle/>
        <a:p>
          <a:endParaRPr lang="en-US"/>
        </a:p>
      </dgm:t>
    </dgm:pt>
    <dgm:pt modelId="{37751D57-1392-4DC5-9567-5235BEAD958B}" type="pres">
      <dgm:prSet presAssocID="{C0A0416F-9D4B-4997-BDAF-8E39C6C883BA}" presName="root" presStyleCnt="0">
        <dgm:presLayoutVars>
          <dgm:dir/>
          <dgm:resizeHandles val="exact"/>
        </dgm:presLayoutVars>
      </dgm:prSet>
      <dgm:spPr/>
      <dgm:t>
        <a:bodyPr/>
        <a:lstStyle/>
        <a:p>
          <a:endParaRPr lang="en-US"/>
        </a:p>
      </dgm:t>
    </dgm:pt>
    <dgm:pt modelId="{57B38152-01F0-4257-986F-E1173DABC599}" type="pres">
      <dgm:prSet presAssocID="{C0A0416F-9D4B-4997-BDAF-8E39C6C883BA}" presName="container" presStyleCnt="0">
        <dgm:presLayoutVars>
          <dgm:dir/>
          <dgm:resizeHandles val="exact"/>
        </dgm:presLayoutVars>
      </dgm:prSet>
      <dgm:spPr/>
    </dgm:pt>
    <dgm:pt modelId="{50CE1973-FCA8-48CA-9857-9B80982B481F}" type="pres">
      <dgm:prSet presAssocID="{0831FFB1-ECE3-4DCA-AF41-C729DF640B03}" presName="compNode" presStyleCnt="0"/>
      <dgm:spPr/>
    </dgm:pt>
    <dgm:pt modelId="{9BD4C73F-AD4C-4AA7-9169-9C2E0C3C3CA2}" type="pres">
      <dgm:prSet presAssocID="{0831FFB1-ECE3-4DCA-AF41-C729DF640B03}" presName="iconBgRect" presStyleLbl="bgShp" presStyleIdx="0" presStyleCnt="6"/>
      <dgm:spPr/>
    </dgm:pt>
    <dgm:pt modelId="{C4474BEF-DE93-44BC-8B5D-8F6E800AD50C}" type="pres">
      <dgm:prSet presAssocID="{0831FFB1-ECE3-4DCA-AF41-C729DF640B03}" presName="iconRect" presStyleLbl="node1" presStyleIdx="0" presStyleCnt="6"/>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ecklist"/>
        </a:ext>
      </dgm:extLst>
    </dgm:pt>
    <dgm:pt modelId="{851A7A4E-9462-443E-BCA5-A4893A6C4702}" type="pres">
      <dgm:prSet presAssocID="{0831FFB1-ECE3-4DCA-AF41-C729DF640B03}" presName="spaceRect" presStyleCnt="0"/>
      <dgm:spPr/>
    </dgm:pt>
    <dgm:pt modelId="{F7FB454B-B0B2-4461-9865-E35B345A05FB}" type="pres">
      <dgm:prSet presAssocID="{0831FFB1-ECE3-4DCA-AF41-C729DF640B03}" presName="textRect" presStyleLbl="revTx" presStyleIdx="0" presStyleCnt="6">
        <dgm:presLayoutVars>
          <dgm:chMax val="1"/>
          <dgm:chPref val="1"/>
        </dgm:presLayoutVars>
      </dgm:prSet>
      <dgm:spPr/>
      <dgm:t>
        <a:bodyPr/>
        <a:lstStyle/>
        <a:p>
          <a:endParaRPr lang="en-US"/>
        </a:p>
      </dgm:t>
    </dgm:pt>
    <dgm:pt modelId="{C8663022-6774-4590-989A-DCA7514EB88E}" type="pres">
      <dgm:prSet presAssocID="{57807392-0838-4969-B0F4-2BC20D06DA53}" presName="sibTrans" presStyleLbl="sibTrans2D1" presStyleIdx="0" presStyleCnt="0"/>
      <dgm:spPr/>
      <dgm:t>
        <a:bodyPr/>
        <a:lstStyle/>
        <a:p>
          <a:endParaRPr lang="en-US"/>
        </a:p>
      </dgm:t>
    </dgm:pt>
    <dgm:pt modelId="{641CEAC7-7CC9-4553-8A51-C50BD9F0BFCF}" type="pres">
      <dgm:prSet presAssocID="{B2D08A5B-A486-45C6-A5C5-E247F8509519}" presName="compNode" presStyleCnt="0"/>
      <dgm:spPr/>
    </dgm:pt>
    <dgm:pt modelId="{6F013ADF-82E8-4F4E-BD5B-4E0A407BA1FA}" type="pres">
      <dgm:prSet presAssocID="{B2D08A5B-A486-45C6-A5C5-E247F8509519}" presName="iconBgRect" presStyleLbl="bgShp" presStyleIdx="1" presStyleCnt="6"/>
      <dgm:spPr/>
    </dgm:pt>
    <dgm:pt modelId="{8C2E1C63-DE30-4527-BFEC-27CC3D011684}" type="pres">
      <dgm:prSet presAssocID="{B2D08A5B-A486-45C6-A5C5-E247F8509519}" presName="iconRect" presStyleLbl="node1" presStyleIdx="1" presStyleCnt="6"/>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AFC9232F-9769-451E-9AA1-EF8883020EE8}" type="pres">
      <dgm:prSet presAssocID="{B2D08A5B-A486-45C6-A5C5-E247F8509519}" presName="spaceRect" presStyleCnt="0"/>
      <dgm:spPr/>
    </dgm:pt>
    <dgm:pt modelId="{2192F95F-FB24-478E-A4CE-AC843797D15D}" type="pres">
      <dgm:prSet presAssocID="{B2D08A5B-A486-45C6-A5C5-E247F8509519}" presName="textRect" presStyleLbl="revTx" presStyleIdx="1" presStyleCnt="6">
        <dgm:presLayoutVars>
          <dgm:chMax val="1"/>
          <dgm:chPref val="1"/>
        </dgm:presLayoutVars>
      </dgm:prSet>
      <dgm:spPr/>
      <dgm:t>
        <a:bodyPr/>
        <a:lstStyle/>
        <a:p>
          <a:endParaRPr lang="en-US"/>
        </a:p>
      </dgm:t>
    </dgm:pt>
    <dgm:pt modelId="{01766269-A0DA-40D5-8CB7-C55C5EA1BF29}" type="pres">
      <dgm:prSet presAssocID="{B13ECEA2-F518-4346-9C36-C6D412EF6C30}" presName="sibTrans" presStyleLbl="sibTrans2D1" presStyleIdx="0" presStyleCnt="0"/>
      <dgm:spPr/>
      <dgm:t>
        <a:bodyPr/>
        <a:lstStyle/>
        <a:p>
          <a:endParaRPr lang="en-US"/>
        </a:p>
      </dgm:t>
    </dgm:pt>
    <dgm:pt modelId="{041E68C6-9340-4A72-BB24-F289C26B55EB}" type="pres">
      <dgm:prSet presAssocID="{FAA5CF03-09B9-47FB-8708-5BDC6A2BF91D}" presName="compNode" presStyleCnt="0"/>
      <dgm:spPr/>
    </dgm:pt>
    <dgm:pt modelId="{06754460-1256-4256-AEC5-BCF0D62E6B35}" type="pres">
      <dgm:prSet presAssocID="{FAA5CF03-09B9-47FB-8708-5BDC6A2BF91D}" presName="iconBgRect" presStyleLbl="bgShp" presStyleIdx="2" presStyleCnt="6"/>
      <dgm:spPr/>
    </dgm:pt>
    <dgm:pt modelId="{47601904-C56C-42E7-A4BB-74206C1A4DC8}" type="pres">
      <dgm:prSet presAssocID="{FAA5CF03-09B9-47FB-8708-5BDC6A2BF91D}" presName="iconRect" presStyleLbl="node1" presStyleIdx="2" presStyleCnt="6"/>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0B2CE2C2-2794-48C8-A510-838DA7FF948D}" type="pres">
      <dgm:prSet presAssocID="{FAA5CF03-09B9-47FB-8708-5BDC6A2BF91D}" presName="spaceRect" presStyleCnt="0"/>
      <dgm:spPr/>
    </dgm:pt>
    <dgm:pt modelId="{93403EF1-AA64-4AF1-B13D-535AC3E81480}" type="pres">
      <dgm:prSet presAssocID="{FAA5CF03-09B9-47FB-8708-5BDC6A2BF91D}" presName="textRect" presStyleLbl="revTx" presStyleIdx="2" presStyleCnt="6">
        <dgm:presLayoutVars>
          <dgm:chMax val="1"/>
          <dgm:chPref val="1"/>
        </dgm:presLayoutVars>
      </dgm:prSet>
      <dgm:spPr/>
      <dgm:t>
        <a:bodyPr/>
        <a:lstStyle/>
        <a:p>
          <a:endParaRPr lang="en-US"/>
        </a:p>
      </dgm:t>
    </dgm:pt>
    <dgm:pt modelId="{C594B850-4BB4-4479-B310-96E7ABA380F4}" type="pres">
      <dgm:prSet presAssocID="{E35AC2A5-1482-4DFE-A16B-10198C206AB7}" presName="sibTrans" presStyleLbl="sibTrans2D1" presStyleIdx="0" presStyleCnt="0"/>
      <dgm:spPr/>
      <dgm:t>
        <a:bodyPr/>
        <a:lstStyle/>
        <a:p>
          <a:endParaRPr lang="en-US"/>
        </a:p>
      </dgm:t>
    </dgm:pt>
    <dgm:pt modelId="{AA07E301-85C3-45ED-921E-210FC98FFAEF}" type="pres">
      <dgm:prSet presAssocID="{82B92039-8AD6-4880-9DCB-6AEB24E24621}" presName="compNode" presStyleCnt="0"/>
      <dgm:spPr/>
    </dgm:pt>
    <dgm:pt modelId="{8DD90C17-101C-480E-BA40-12868B2546DA}" type="pres">
      <dgm:prSet presAssocID="{82B92039-8AD6-4880-9DCB-6AEB24E24621}" presName="iconBgRect" presStyleLbl="bgShp" presStyleIdx="3" presStyleCnt="6"/>
      <dgm:spPr/>
    </dgm:pt>
    <dgm:pt modelId="{79E37AFC-CB24-4062-BC67-52DEEFFF9BAB}" type="pres">
      <dgm:prSet presAssocID="{82B92039-8AD6-4880-9DCB-6AEB24E24621}" presName="iconRect" presStyleLbl="node1" presStyleIdx="3" presStyleCnt="6"/>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onitor"/>
        </a:ext>
      </dgm:extLst>
    </dgm:pt>
    <dgm:pt modelId="{F73B2C72-6C7F-436C-AFBB-ABAE691E6821}" type="pres">
      <dgm:prSet presAssocID="{82B92039-8AD6-4880-9DCB-6AEB24E24621}" presName="spaceRect" presStyleCnt="0"/>
      <dgm:spPr/>
    </dgm:pt>
    <dgm:pt modelId="{B35C15BB-330A-4D0C-8BE0-C0FC1A26634C}" type="pres">
      <dgm:prSet presAssocID="{82B92039-8AD6-4880-9DCB-6AEB24E24621}" presName="textRect" presStyleLbl="revTx" presStyleIdx="3" presStyleCnt="6">
        <dgm:presLayoutVars>
          <dgm:chMax val="1"/>
          <dgm:chPref val="1"/>
        </dgm:presLayoutVars>
      </dgm:prSet>
      <dgm:spPr/>
      <dgm:t>
        <a:bodyPr/>
        <a:lstStyle/>
        <a:p>
          <a:endParaRPr lang="en-US"/>
        </a:p>
      </dgm:t>
    </dgm:pt>
    <dgm:pt modelId="{AF9806E8-19AB-4707-80B5-2603556AEBCC}" type="pres">
      <dgm:prSet presAssocID="{245BF2BB-474B-4D7C-9402-3973433A8587}" presName="sibTrans" presStyleLbl="sibTrans2D1" presStyleIdx="0" presStyleCnt="0"/>
      <dgm:spPr/>
      <dgm:t>
        <a:bodyPr/>
        <a:lstStyle/>
        <a:p>
          <a:endParaRPr lang="en-US"/>
        </a:p>
      </dgm:t>
    </dgm:pt>
    <dgm:pt modelId="{4EF554FF-6C2B-4935-8A08-B492402E4A92}" type="pres">
      <dgm:prSet presAssocID="{E8D77DB3-D72D-4998-A468-7FC6FC8C1CF3}" presName="compNode" presStyleCnt="0"/>
      <dgm:spPr/>
    </dgm:pt>
    <dgm:pt modelId="{1BB9214B-C16B-4534-A562-C656F589A5DE}" type="pres">
      <dgm:prSet presAssocID="{E8D77DB3-D72D-4998-A468-7FC6FC8C1CF3}" presName="iconBgRect" presStyleLbl="bgShp" presStyleIdx="4" presStyleCnt="6"/>
      <dgm:spPr/>
    </dgm:pt>
    <dgm:pt modelId="{6A7A5C9A-12E8-4F53-AB56-CB34056875E6}" type="pres">
      <dgm:prSet presAssocID="{E8D77DB3-D72D-4998-A468-7FC6FC8C1CF3}" presName="iconRect" presStyleLbl="node1" presStyleIdx="4" presStyleCnt="6"/>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Thumbs Up Sign"/>
        </a:ext>
      </dgm:extLst>
    </dgm:pt>
    <dgm:pt modelId="{40208F3F-74A9-422D-9752-7293E1324447}" type="pres">
      <dgm:prSet presAssocID="{E8D77DB3-D72D-4998-A468-7FC6FC8C1CF3}" presName="spaceRect" presStyleCnt="0"/>
      <dgm:spPr/>
    </dgm:pt>
    <dgm:pt modelId="{4D0E2D9B-47E5-4C0A-9D15-3EBE3B3EFA7A}" type="pres">
      <dgm:prSet presAssocID="{E8D77DB3-D72D-4998-A468-7FC6FC8C1CF3}" presName="textRect" presStyleLbl="revTx" presStyleIdx="4" presStyleCnt="6">
        <dgm:presLayoutVars>
          <dgm:chMax val="1"/>
          <dgm:chPref val="1"/>
        </dgm:presLayoutVars>
      </dgm:prSet>
      <dgm:spPr/>
      <dgm:t>
        <a:bodyPr/>
        <a:lstStyle/>
        <a:p>
          <a:endParaRPr lang="en-US"/>
        </a:p>
      </dgm:t>
    </dgm:pt>
    <dgm:pt modelId="{6231B8BA-F773-4599-B44E-BB230F402F4B}" type="pres">
      <dgm:prSet presAssocID="{94FD715C-B716-4970-856A-ACE0792EE5EB}" presName="sibTrans" presStyleLbl="sibTrans2D1" presStyleIdx="0" presStyleCnt="0"/>
      <dgm:spPr/>
      <dgm:t>
        <a:bodyPr/>
        <a:lstStyle/>
        <a:p>
          <a:endParaRPr lang="en-US"/>
        </a:p>
      </dgm:t>
    </dgm:pt>
    <dgm:pt modelId="{11D07147-8101-4A72-AF99-E9C8D3ACC8A1}" type="pres">
      <dgm:prSet presAssocID="{40B9FC14-591E-40E1-87A2-94CCF094B817}" presName="compNode" presStyleCnt="0"/>
      <dgm:spPr/>
    </dgm:pt>
    <dgm:pt modelId="{F64413BF-7198-4C5A-AE55-666F4607979B}" type="pres">
      <dgm:prSet presAssocID="{40B9FC14-591E-40E1-87A2-94CCF094B817}" presName="iconBgRect" presStyleLbl="bgShp" presStyleIdx="5" presStyleCnt="6"/>
      <dgm:spPr/>
    </dgm:pt>
    <dgm:pt modelId="{D85E0C77-29D3-4D34-B6A7-AED37DE02DDA}" type="pres">
      <dgm:prSet presAssocID="{40B9FC14-591E-40E1-87A2-94CCF094B817}" presName="iconRect" presStyleLbl="node1" presStyleIdx="5" presStyleCnt="6"/>
      <dgm:spPr>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US"/>
        </a:p>
      </dgm:t>
      <dgm:extLst>
        <a:ext uri="{E40237B7-FDA0-4F09-8148-C483321AD2D9}">
          <dgm14:cNvPr xmlns:dgm14="http://schemas.microsoft.com/office/drawing/2010/diagram" id="0" name="" descr="User"/>
        </a:ext>
      </dgm:extLst>
    </dgm:pt>
    <dgm:pt modelId="{54DBC5DA-E957-4D66-B613-D33360258CDE}" type="pres">
      <dgm:prSet presAssocID="{40B9FC14-591E-40E1-87A2-94CCF094B817}" presName="spaceRect" presStyleCnt="0"/>
      <dgm:spPr/>
    </dgm:pt>
    <dgm:pt modelId="{92370523-C4C0-44D5-99D0-EA8359F91374}" type="pres">
      <dgm:prSet presAssocID="{40B9FC14-591E-40E1-87A2-94CCF094B817}" presName="textRect" presStyleLbl="revTx" presStyleIdx="5" presStyleCnt="6">
        <dgm:presLayoutVars>
          <dgm:chMax val="1"/>
          <dgm:chPref val="1"/>
        </dgm:presLayoutVars>
      </dgm:prSet>
      <dgm:spPr/>
      <dgm:t>
        <a:bodyPr/>
        <a:lstStyle/>
        <a:p>
          <a:endParaRPr lang="en-US"/>
        </a:p>
      </dgm:t>
    </dgm:pt>
  </dgm:ptLst>
  <dgm:cxnLst>
    <dgm:cxn modelId="{D11EFE18-ADAA-4843-AFDA-5F4D4305D233}" type="presOf" srcId="{245BF2BB-474B-4D7C-9402-3973433A8587}" destId="{AF9806E8-19AB-4707-80B5-2603556AEBCC}" srcOrd="0" destOrd="0" presId="urn:microsoft.com/office/officeart/2018/2/layout/IconCircleList"/>
    <dgm:cxn modelId="{71A2BE43-1587-4C41-8E2C-3CD69BDD6F6C}" type="presOf" srcId="{57807392-0838-4969-B0F4-2BC20D06DA53}" destId="{C8663022-6774-4590-989A-DCA7514EB88E}" srcOrd="0" destOrd="0" presId="urn:microsoft.com/office/officeart/2018/2/layout/IconCircleList"/>
    <dgm:cxn modelId="{D72776AD-B3D7-43A0-829C-707C0BC66993}" type="presOf" srcId="{C0A0416F-9D4B-4997-BDAF-8E39C6C883BA}" destId="{37751D57-1392-4DC5-9567-5235BEAD958B}" srcOrd="0" destOrd="0" presId="urn:microsoft.com/office/officeart/2018/2/layout/IconCircleList"/>
    <dgm:cxn modelId="{B47B3543-9FE1-43FD-B7E1-6A7D1D558CD9}" srcId="{C0A0416F-9D4B-4997-BDAF-8E39C6C883BA}" destId="{B2D08A5B-A486-45C6-A5C5-E247F8509519}" srcOrd="1" destOrd="0" parTransId="{E71C9853-C39E-4BB7-8DFC-A51607ED3800}" sibTransId="{B13ECEA2-F518-4346-9C36-C6D412EF6C30}"/>
    <dgm:cxn modelId="{A6649B71-F03E-4E43-9834-A34B73ED2AFB}" type="presOf" srcId="{B13ECEA2-F518-4346-9C36-C6D412EF6C30}" destId="{01766269-A0DA-40D5-8CB7-C55C5EA1BF29}" srcOrd="0" destOrd="0" presId="urn:microsoft.com/office/officeart/2018/2/layout/IconCircleList"/>
    <dgm:cxn modelId="{40C718E1-C8B2-46B1-990D-11779B7E95E2}" srcId="{C0A0416F-9D4B-4997-BDAF-8E39C6C883BA}" destId="{E8D77DB3-D72D-4998-A468-7FC6FC8C1CF3}" srcOrd="4" destOrd="0" parTransId="{937FC1EC-E5C6-4E98-BF44-DE34B676BAFF}" sibTransId="{94FD715C-B716-4970-856A-ACE0792EE5EB}"/>
    <dgm:cxn modelId="{9796E4BC-BFFB-4ADA-B2E5-444D39DDFF2B}" srcId="{C0A0416F-9D4B-4997-BDAF-8E39C6C883BA}" destId="{FAA5CF03-09B9-47FB-8708-5BDC6A2BF91D}" srcOrd="2" destOrd="0" parTransId="{B2477CA5-A516-46AF-80F0-67A6579CF6D0}" sibTransId="{E35AC2A5-1482-4DFE-A16B-10198C206AB7}"/>
    <dgm:cxn modelId="{48167232-99A6-4183-B354-8D378ECDF7F9}" type="presOf" srcId="{FAA5CF03-09B9-47FB-8708-5BDC6A2BF91D}" destId="{93403EF1-AA64-4AF1-B13D-535AC3E81480}" srcOrd="0" destOrd="0" presId="urn:microsoft.com/office/officeart/2018/2/layout/IconCircleList"/>
    <dgm:cxn modelId="{7392FC3B-BDA4-40E4-BEC6-8C5D302EAFDA}" type="presOf" srcId="{0831FFB1-ECE3-4DCA-AF41-C729DF640B03}" destId="{F7FB454B-B0B2-4461-9865-E35B345A05FB}" srcOrd="0" destOrd="0" presId="urn:microsoft.com/office/officeart/2018/2/layout/IconCircleList"/>
    <dgm:cxn modelId="{D54A48CF-D7BE-4016-BB26-96B319A6DD88}" srcId="{C0A0416F-9D4B-4997-BDAF-8E39C6C883BA}" destId="{82B92039-8AD6-4880-9DCB-6AEB24E24621}" srcOrd="3" destOrd="0" parTransId="{978383EA-39AD-4CA2-B418-850226A3F8EA}" sibTransId="{245BF2BB-474B-4D7C-9402-3973433A8587}"/>
    <dgm:cxn modelId="{D07EC1FD-B8DB-403F-9EA7-EBB7A0C83805}" type="presOf" srcId="{E35AC2A5-1482-4DFE-A16B-10198C206AB7}" destId="{C594B850-4BB4-4479-B310-96E7ABA380F4}" srcOrd="0" destOrd="0" presId="urn:microsoft.com/office/officeart/2018/2/layout/IconCircleList"/>
    <dgm:cxn modelId="{7206190D-3C27-450C-ADE9-9CC4DBBA85CF}" type="presOf" srcId="{82B92039-8AD6-4880-9DCB-6AEB24E24621}" destId="{B35C15BB-330A-4D0C-8BE0-C0FC1A26634C}" srcOrd="0" destOrd="0" presId="urn:microsoft.com/office/officeart/2018/2/layout/IconCircleList"/>
    <dgm:cxn modelId="{563F2373-1F30-4B6C-BF06-C5161E5AFBDD}" type="presOf" srcId="{E8D77DB3-D72D-4998-A468-7FC6FC8C1CF3}" destId="{4D0E2D9B-47E5-4C0A-9D15-3EBE3B3EFA7A}" srcOrd="0" destOrd="0" presId="urn:microsoft.com/office/officeart/2018/2/layout/IconCircleList"/>
    <dgm:cxn modelId="{75704107-C230-4682-9BCC-519534CCEA0A}" srcId="{C0A0416F-9D4B-4997-BDAF-8E39C6C883BA}" destId="{0831FFB1-ECE3-4DCA-AF41-C729DF640B03}" srcOrd="0" destOrd="0" parTransId="{96222396-C59F-4A76-8C04-2C981089FBE6}" sibTransId="{57807392-0838-4969-B0F4-2BC20D06DA53}"/>
    <dgm:cxn modelId="{DA6F1B31-3EEC-4414-9D15-811A915495EA}" type="presOf" srcId="{B2D08A5B-A486-45C6-A5C5-E247F8509519}" destId="{2192F95F-FB24-478E-A4CE-AC843797D15D}" srcOrd="0" destOrd="0" presId="urn:microsoft.com/office/officeart/2018/2/layout/IconCircleList"/>
    <dgm:cxn modelId="{CB6A42FD-5C41-4507-95B1-E862336270F1}" srcId="{C0A0416F-9D4B-4997-BDAF-8E39C6C883BA}" destId="{40B9FC14-591E-40E1-87A2-94CCF094B817}" srcOrd="5" destOrd="0" parTransId="{23CC0493-8551-43CA-A32C-A8B85FC936D5}" sibTransId="{7E804FBA-DA59-453E-81EF-C96232E01049}"/>
    <dgm:cxn modelId="{014B8449-10C7-41DF-8242-607F48C1D5DB}" type="presOf" srcId="{40B9FC14-591E-40E1-87A2-94CCF094B817}" destId="{92370523-C4C0-44D5-99D0-EA8359F91374}" srcOrd="0" destOrd="0" presId="urn:microsoft.com/office/officeart/2018/2/layout/IconCircleList"/>
    <dgm:cxn modelId="{0BA67931-6810-4D4A-8437-29CA0D80067D}" type="presOf" srcId="{94FD715C-B716-4970-856A-ACE0792EE5EB}" destId="{6231B8BA-F773-4599-B44E-BB230F402F4B}" srcOrd="0" destOrd="0" presId="urn:microsoft.com/office/officeart/2018/2/layout/IconCircleList"/>
    <dgm:cxn modelId="{CE204FF0-84BE-4D1B-8877-DA19646E6263}" type="presParOf" srcId="{37751D57-1392-4DC5-9567-5235BEAD958B}" destId="{57B38152-01F0-4257-986F-E1173DABC599}" srcOrd="0" destOrd="0" presId="urn:microsoft.com/office/officeart/2018/2/layout/IconCircleList"/>
    <dgm:cxn modelId="{4D9DD621-FE70-45C1-A1A2-38564C33D1CD}" type="presParOf" srcId="{57B38152-01F0-4257-986F-E1173DABC599}" destId="{50CE1973-FCA8-48CA-9857-9B80982B481F}" srcOrd="0" destOrd="0" presId="urn:microsoft.com/office/officeart/2018/2/layout/IconCircleList"/>
    <dgm:cxn modelId="{9A761900-A801-48F1-ACD3-FB157D82E187}" type="presParOf" srcId="{50CE1973-FCA8-48CA-9857-9B80982B481F}" destId="{9BD4C73F-AD4C-4AA7-9169-9C2E0C3C3CA2}" srcOrd="0" destOrd="0" presId="urn:microsoft.com/office/officeart/2018/2/layout/IconCircleList"/>
    <dgm:cxn modelId="{DDB8E183-EA90-4861-8EA9-54FFD23CD233}" type="presParOf" srcId="{50CE1973-FCA8-48CA-9857-9B80982B481F}" destId="{C4474BEF-DE93-44BC-8B5D-8F6E800AD50C}" srcOrd="1" destOrd="0" presId="urn:microsoft.com/office/officeart/2018/2/layout/IconCircleList"/>
    <dgm:cxn modelId="{2F68C3E4-7967-42A1-9CFB-F9E04F2B4AC7}" type="presParOf" srcId="{50CE1973-FCA8-48CA-9857-9B80982B481F}" destId="{851A7A4E-9462-443E-BCA5-A4893A6C4702}" srcOrd="2" destOrd="0" presId="urn:microsoft.com/office/officeart/2018/2/layout/IconCircleList"/>
    <dgm:cxn modelId="{843A9865-6C03-4FDB-AB84-DC803FA6F4AB}" type="presParOf" srcId="{50CE1973-FCA8-48CA-9857-9B80982B481F}" destId="{F7FB454B-B0B2-4461-9865-E35B345A05FB}" srcOrd="3" destOrd="0" presId="urn:microsoft.com/office/officeart/2018/2/layout/IconCircleList"/>
    <dgm:cxn modelId="{6219BF8B-3125-44A1-8D69-3C369993F57E}" type="presParOf" srcId="{57B38152-01F0-4257-986F-E1173DABC599}" destId="{C8663022-6774-4590-989A-DCA7514EB88E}" srcOrd="1" destOrd="0" presId="urn:microsoft.com/office/officeart/2018/2/layout/IconCircleList"/>
    <dgm:cxn modelId="{043F6906-C0F5-4D5B-B79B-F0DEBF177509}" type="presParOf" srcId="{57B38152-01F0-4257-986F-E1173DABC599}" destId="{641CEAC7-7CC9-4553-8A51-C50BD9F0BFCF}" srcOrd="2" destOrd="0" presId="urn:microsoft.com/office/officeart/2018/2/layout/IconCircleList"/>
    <dgm:cxn modelId="{EBCF366E-D70D-4714-BCC7-052CB42C6769}" type="presParOf" srcId="{641CEAC7-7CC9-4553-8A51-C50BD9F0BFCF}" destId="{6F013ADF-82E8-4F4E-BD5B-4E0A407BA1FA}" srcOrd="0" destOrd="0" presId="urn:microsoft.com/office/officeart/2018/2/layout/IconCircleList"/>
    <dgm:cxn modelId="{B031CC61-18E1-4041-ADEB-C6F25257A88C}" type="presParOf" srcId="{641CEAC7-7CC9-4553-8A51-C50BD9F0BFCF}" destId="{8C2E1C63-DE30-4527-BFEC-27CC3D011684}" srcOrd="1" destOrd="0" presId="urn:microsoft.com/office/officeart/2018/2/layout/IconCircleList"/>
    <dgm:cxn modelId="{8063B925-E06F-4581-9D0F-4CB85902E420}" type="presParOf" srcId="{641CEAC7-7CC9-4553-8A51-C50BD9F0BFCF}" destId="{AFC9232F-9769-451E-9AA1-EF8883020EE8}" srcOrd="2" destOrd="0" presId="urn:microsoft.com/office/officeart/2018/2/layout/IconCircleList"/>
    <dgm:cxn modelId="{280D51C8-8D6B-4CB0-A537-F440ED178AD5}" type="presParOf" srcId="{641CEAC7-7CC9-4553-8A51-C50BD9F0BFCF}" destId="{2192F95F-FB24-478E-A4CE-AC843797D15D}" srcOrd="3" destOrd="0" presId="urn:microsoft.com/office/officeart/2018/2/layout/IconCircleList"/>
    <dgm:cxn modelId="{5B542708-2C77-46CE-93B4-CEF0BF9E33D7}" type="presParOf" srcId="{57B38152-01F0-4257-986F-E1173DABC599}" destId="{01766269-A0DA-40D5-8CB7-C55C5EA1BF29}" srcOrd="3" destOrd="0" presId="urn:microsoft.com/office/officeart/2018/2/layout/IconCircleList"/>
    <dgm:cxn modelId="{5EFEDEA8-C74A-4779-B562-D270E7716054}" type="presParOf" srcId="{57B38152-01F0-4257-986F-E1173DABC599}" destId="{041E68C6-9340-4A72-BB24-F289C26B55EB}" srcOrd="4" destOrd="0" presId="urn:microsoft.com/office/officeart/2018/2/layout/IconCircleList"/>
    <dgm:cxn modelId="{4BE807CE-3441-4DB8-ADE3-C44BFFAD0D17}" type="presParOf" srcId="{041E68C6-9340-4A72-BB24-F289C26B55EB}" destId="{06754460-1256-4256-AEC5-BCF0D62E6B35}" srcOrd="0" destOrd="0" presId="urn:microsoft.com/office/officeart/2018/2/layout/IconCircleList"/>
    <dgm:cxn modelId="{2A46289C-C4C9-4C45-A243-81D56BD40F2A}" type="presParOf" srcId="{041E68C6-9340-4A72-BB24-F289C26B55EB}" destId="{47601904-C56C-42E7-A4BB-74206C1A4DC8}" srcOrd="1" destOrd="0" presId="urn:microsoft.com/office/officeart/2018/2/layout/IconCircleList"/>
    <dgm:cxn modelId="{D9065AE8-4AB4-48CD-80C9-DB15650BEA22}" type="presParOf" srcId="{041E68C6-9340-4A72-BB24-F289C26B55EB}" destId="{0B2CE2C2-2794-48C8-A510-838DA7FF948D}" srcOrd="2" destOrd="0" presId="urn:microsoft.com/office/officeart/2018/2/layout/IconCircleList"/>
    <dgm:cxn modelId="{81B90853-1E2E-4B65-A904-EF46AB15CB44}" type="presParOf" srcId="{041E68C6-9340-4A72-BB24-F289C26B55EB}" destId="{93403EF1-AA64-4AF1-B13D-535AC3E81480}" srcOrd="3" destOrd="0" presId="urn:microsoft.com/office/officeart/2018/2/layout/IconCircleList"/>
    <dgm:cxn modelId="{910FB42D-B16B-4B5E-AAF8-10AF0E2B6235}" type="presParOf" srcId="{57B38152-01F0-4257-986F-E1173DABC599}" destId="{C594B850-4BB4-4479-B310-96E7ABA380F4}" srcOrd="5" destOrd="0" presId="urn:microsoft.com/office/officeart/2018/2/layout/IconCircleList"/>
    <dgm:cxn modelId="{AF9D829D-2DCF-4CA8-BEE9-AA9EB5C48331}" type="presParOf" srcId="{57B38152-01F0-4257-986F-E1173DABC599}" destId="{AA07E301-85C3-45ED-921E-210FC98FFAEF}" srcOrd="6" destOrd="0" presId="urn:microsoft.com/office/officeart/2018/2/layout/IconCircleList"/>
    <dgm:cxn modelId="{4C02A75F-98F5-48A7-A48B-E5C143390829}" type="presParOf" srcId="{AA07E301-85C3-45ED-921E-210FC98FFAEF}" destId="{8DD90C17-101C-480E-BA40-12868B2546DA}" srcOrd="0" destOrd="0" presId="urn:microsoft.com/office/officeart/2018/2/layout/IconCircleList"/>
    <dgm:cxn modelId="{616092A8-8DD1-4239-9C71-E2C9EB64F773}" type="presParOf" srcId="{AA07E301-85C3-45ED-921E-210FC98FFAEF}" destId="{79E37AFC-CB24-4062-BC67-52DEEFFF9BAB}" srcOrd="1" destOrd="0" presId="urn:microsoft.com/office/officeart/2018/2/layout/IconCircleList"/>
    <dgm:cxn modelId="{89A02870-25C4-4E3C-91BB-60A1BB45F749}" type="presParOf" srcId="{AA07E301-85C3-45ED-921E-210FC98FFAEF}" destId="{F73B2C72-6C7F-436C-AFBB-ABAE691E6821}" srcOrd="2" destOrd="0" presId="urn:microsoft.com/office/officeart/2018/2/layout/IconCircleList"/>
    <dgm:cxn modelId="{B624D258-D861-40C4-B26F-B4E29EAE868E}" type="presParOf" srcId="{AA07E301-85C3-45ED-921E-210FC98FFAEF}" destId="{B35C15BB-330A-4D0C-8BE0-C0FC1A26634C}" srcOrd="3" destOrd="0" presId="urn:microsoft.com/office/officeart/2018/2/layout/IconCircleList"/>
    <dgm:cxn modelId="{9AEB8163-C80D-4520-AFE7-A846B37B973A}" type="presParOf" srcId="{57B38152-01F0-4257-986F-E1173DABC599}" destId="{AF9806E8-19AB-4707-80B5-2603556AEBCC}" srcOrd="7" destOrd="0" presId="urn:microsoft.com/office/officeart/2018/2/layout/IconCircleList"/>
    <dgm:cxn modelId="{4BE9F8CB-2B74-4106-86DE-7C54C65181E6}" type="presParOf" srcId="{57B38152-01F0-4257-986F-E1173DABC599}" destId="{4EF554FF-6C2B-4935-8A08-B492402E4A92}" srcOrd="8" destOrd="0" presId="urn:microsoft.com/office/officeart/2018/2/layout/IconCircleList"/>
    <dgm:cxn modelId="{C1505A60-1038-46FD-9BBF-E1DC30DB3391}" type="presParOf" srcId="{4EF554FF-6C2B-4935-8A08-B492402E4A92}" destId="{1BB9214B-C16B-4534-A562-C656F589A5DE}" srcOrd="0" destOrd="0" presId="urn:microsoft.com/office/officeart/2018/2/layout/IconCircleList"/>
    <dgm:cxn modelId="{DBCF1121-6249-49DA-8087-81EE6197687A}" type="presParOf" srcId="{4EF554FF-6C2B-4935-8A08-B492402E4A92}" destId="{6A7A5C9A-12E8-4F53-AB56-CB34056875E6}" srcOrd="1" destOrd="0" presId="urn:microsoft.com/office/officeart/2018/2/layout/IconCircleList"/>
    <dgm:cxn modelId="{85EB3A7B-F12A-431F-A031-78E50CADE979}" type="presParOf" srcId="{4EF554FF-6C2B-4935-8A08-B492402E4A92}" destId="{40208F3F-74A9-422D-9752-7293E1324447}" srcOrd="2" destOrd="0" presId="urn:microsoft.com/office/officeart/2018/2/layout/IconCircleList"/>
    <dgm:cxn modelId="{E9B6A1BB-EDC3-4D9A-878B-5F8C75372D80}" type="presParOf" srcId="{4EF554FF-6C2B-4935-8A08-B492402E4A92}" destId="{4D0E2D9B-47E5-4C0A-9D15-3EBE3B3EFA7A}" srcOrd="3" destOrd="0" presId="urn:microsoft.com/office/officeart/2018/2/layout/IconCircleList"/>
    <dgm:cxn modelId="{D9D015B3-04D5-455C-9169-AB8862AD9BCA}" type="presParOf" srcId="{57B38152-01F0-4257-986F-E1173DABC599}" destId="{6231B8BA-F773-4599-B44E-BB230F402F4B}" srcOrd="9" destOrd="0" presId="urn:microsoft.com/office/officeart/2018/2/layout/IconCircleList"/>
    <dgm:cxn modelId="{DE98580A-53C7-4936-9AD6-57EA38AF5362}" type="presParOf" srcId="{57B38152-01F0-4257-986F-E1173DABC599}" destId="{11D07147-8101-4A72-AF99-E9C8D3ACC8A1}" srcOrd="10" destOrd="0" presId="urn:microsoft.com/office/officeart/2018/2/layout/IconCircleList"/>
    <dgm:cxn modelId="{CBAD7CBC-9BF5-4251-820D-E7A40841A1B2}" type="presParOf" srcId="{11D07147-8101-4A72-AF99-E9C8D3ACC8A1}" destId="{F64413BF-7198-4C5A-AE55-666F4607979B}" srcOrd="0" destOrd="0" presId="urn:microsoft.com/office/officeart/2018/2/layout/IconCircleList"/>
    <dgm:cxn modelId="{3923AA88-3AF2-46A8-924C-276EDCBCCA6E}" type="presParOf" srcId="{11D07147-8101-4A72-AF99-E9C8D3ACC8A1}" destId="{D85E0C77-29D3-4D34-B6A7-AED37DE02DDA}" srcOrd="1" destOrd="0" presId="urn:microsoft.com/office/officeart/2018/2/layout/IconCircleList"/>
    <dgm:cxn modelId="{6C0019ED-DF98-40C9-A425-282ABAFD0546}" type="presParOf" srcId="{11D07147-8101-4A72-AF99-E9C8D3ACC8A1}" destId="{54DBC5DA-E957-4D66-B613-D33360258CDE}" srcOrd="2" destOrd="0" presId="urn:microsoft.com/office/officeart/2018/2/layout/IconCircleList"/>
    <dgm:cxn modelId="{56F07B30-A1AC-4039-9DFA-47579F24EADE}" type="presParOf" srcId="{11D07147-8101-4A72-AF99-E9C8D3ACC8A1}" destId="{92370523-C4C0-44D5-99D0-EA8359F9137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30642B-B935-4F73-BCDA-281DE141B284}"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A7D5FC2-FC9F-4CE1-BDF3-ECDEB783F171}">
      <dgm:prSet/>
      <dgm:spPr/>
      <dgm:t>
        <a:bodyPr/>
        <a:lstStyle/>
        <a:p>
          <a:r>
            <a:rPr lang="en-GB" dirty="0"/>
            <a:t>For the Bachelor of Science degree, students must complete a core requirement that </a:t>
          </a:r>
          <a:r>
            <a:rPr lang="en-GB" u="sng" dirty="0">
              <a:effectLst>
                <a:outerShdw blurRad="38100" dist="38100" dir="2700000" algn="tl">
                  <a:srgbClr val="000000">
                    <a:alpha val="43137"/>
                  </a:srgbClr>
                </a:outerShdw>
              </a:effectLst>
              <a:highlight>
                <a:srgbClr val="FFFF00"/>
              </a:highlight>
            </a:rPr>
            <a:t>is equally divided between science and mathematics, and the humanities, arts, and social sciences. </a:t>
          </a:r>
          <a:endParaRPr lang="en-US" dirty="0">
            <a:effectLst>
              <a:outerShdw blurRad="38100" dist="38100" dir="2700000" algn="tl">
                <a:srgbClr val="000000">
                  <a:alpha val="43137"/>
                </a:srgbClr>
              </a:outerShdw>
            </a:effectLst>
            <a:highlight>
              <a:srgbClr val="FFFF00"/>
            </a:highlight>
          </a:endParaRPr>
        </a:p>
      </dgm:t>
    </dgm:pt>
    <dgm:pt modelId="{154E7B66-6C60-4065-AE93-83EA1A3CF1C2}" type="parTrans" cxnId="{B2D41099-D875-488D-B1B9-A86D40AD4C31}">
      <dgm:prSet/>
      <dgm:spPr/>
      <dgm:t>
        <a:bodyPr/>
        <a:lstStyle/>
        <a:p>
          <a:endParaRPr lang="en-US"/>
        </a:p>
      </dgm:t>
    </dgm:pt>
    <dgm:pt modelId="{9B490FB5-D0B6-4C18-B6C2-986E79D9AC1F}" type="sibTrans" cxnId="{B2D41099-D875-488D-B1B9-A86D40AD4C31}">
      <dgm:prSet/>
      <dgm:spPr/>
      <dgm:t>
        <a:bodyPr/>
        <a:lstStyle/>
        <a:p>
          <a:endParaRPr lang="en-US"/>
        </a:p>
      </dgm:t>
    </dgm:pt>
    <dgm:pt modelId="{6FA24662-73B8-4FE5-B1E4-3595062CEAC8}">
      <dgm:prSet/>
      <dgm:spPr/>
      <dgm:t>
        <a:bodyPr/>
        <a:lstStyle/>
        <a:p>
          <a:r>
            <a:rPr lang="en-GB"/>
            <a:t>The science/mathematics requirement includes chemistry, biology, physics, and calculus, as well as laboratory and science electives. </a:t>
          </a:r>
          <a:endParaRPr lang="en-US"/>
        </a:p>
      </dgm:t>
    </dgm:pt>
    <dgm:pt modelId="{A540BBD9-C84D-4B40-9806-07F244F26F9B}" type="parTrans" cxnId="{F7F91D76-21D2-455D-AD49-418E83881524}">
      <dgm:prSet/>
      <dgm:spPr/>
      <dgm:t>
        <a:bodyPr/>
        <a:lstStyle/>
        <a:p>
          <a:endParaRPr lang="en-US"/>
        </a:p>
      </dgm:t>
    </dgm:pt>
    <dgm:pt modelId="{1799DD8F-E36B-4B65-B733-AE418C964FE3}" type="sibTrans" cxnId="{F7F91D76-21D2-455D-AD49-418E83881524}">
      <dgm:prSet/>
      <dgm:spPr/>
      <dgm:t>
        <a:bodyPr/>
        <a:lstStyle/>
        <a:p>
          <a:endParaRPr lang="en-US"/>
        </a:p>
      </dgm:t>
    </dgm:pt>
    <dgm:pt modelId="{BF15C63C-37D9-4F58-A7FC-4BC3805FC534}">
      <dgm:prSet/>
      <dgm:spPr/>
      <dgm:t>
        <a:bodyPr/>
        <a:lstStyle/>
        <a:p>
          <a:r>
            <a:rPr lang="en-GB" dirty="0"/>
            <a:t>The humanities, arts, and social sciences requirement must be fulfilled by taking </a:t>
          </a:r>
          <a:r>
            <a:rPr lang="en-GB" u="sng" dirty="0">
              <a:effectLst>
                <a:outerShdw blurRad="38100" dist="38100" dir="2700000" algn="tl">
                  <a:srgbClr val="000000">
                    <a:alpha val="43137"/>
                  </a:srgbClr>
                </a:outerShdw>
              </a:effectLst>
              <a:highlight>
                <a:srgbClr val="FFFF00"/>
              </a:highlight>
            </a:rPr>
            <a:t>one course each in the humanities, arts, and social sciences</a:t>
          </a:r>
          <a:r>
            <a:rPr lang="en-GB" dirty="0">
              <a:effectLst>
                <a:outerShdw blurRad="38100" dist="38100" dir="2700000" algn="tl">
                  <a:srgbClr val="000000">
                    <a:alpha val="43137"/>
                  </a:srgbClr>
                </a:outerShdw>
              </a:effectLst>
              <a:highlight>
                <a:srgbClr val="FFFF00"/>
              </a:highlight>
            </a:rPr>
            <a:t>, </a:t>
          </a:r>
          <a:r>
            <a:rPr lang="en-GB" dirty="0"/>
            <a:t>along with a three-subject concentration. Students must also complete a four-subject communications requirement.</a:t>
          </a:r>
          <a:endParaRPr lang="en-US" dirty="0"/>
        </a:p>
      </dgm:t>
    </dgm:pt>
    <dgm:pt modelId="{2EC3D1E8-A822-419E-92AF-D46C62AC1F26}" type="parTrans" cxnId="{B36E770A-40BC-4414-913D-1FB4D51D7CEB}">
      <dgm:prSet/>
      <dgm:spPr/>
      <dgm:t>
        <a:bodyPr/>
        <a:lstStyle/>
        <a:p>
          <a:endParaRPr lang="en-US"/>
        </a:p>
      </dgm:t>
    </dgm:pt>
    <dgm:pt modelId="{B34E1D00-C3CA-4A7F-80B2-15608A1B175F}" type="sibTrans" cxnId="{B36E770A-40BC-4414-913D-1FB4D51D7CEB}">
      <dgm:prSet/>
      <dgm:spPr/>
      <dgm:t>
        <a:bodyPr/>
        <a:lstStyle/>
        <a:p>
          <a:endParaRPr lang="en-US"/>
        </a:p>
      </dgm:t>
    </dgm:pt>
    <dgm:pt modelId="{1B6BA62F-9501-4195-ADBA-4112AE334F41}" type="pres">
      <dgm:prSet presAssocID="{1C30642B-B935-4F73-BCDA-281DE141B284}" presName="vert0" presStyleCnt="0">
        <dgm:presLayoutVars>
          <dgm:dir/>
          <dgm:animOne val="branch"/>
          <dgm:animLvl val="lvl"/>
        </dgm:presLayoutVars>
      </dgm:prSet>
      <dgm:spPr/>
      <dgm:t>
        <a:bodyPr/>
        <a:lstStyle/>
        <a:p>
          <a:endParaRPr lang="en-US"/>
        </a:p>
      </dgm:t>
    </dgm:pt>
    <dgm:pt modelId="{53163104-A938-4263-8092-C25392AE2ED3}" type="pres">
      <dgm:prSet presAssocID="{BA7D5FC2-FC9F-4CE1-BDF3-ECDEB783F171}" presName="thickLine" presStyleLbl="alignNode1" presStyleIdx="0" presStyleCnt="3"/>
      <dgm:spPr/>
    </dgm:pt>
    <dgm:pt modelId="{4CC10768-EE6D-4184-B641-B4669D958294}" type="pres">
      <dgm:prSet presAssocID="{BA7D5FC2-FC9F-4CE1-BDF3-ECDEB783F171}" presName="horz1" presStyleCnt="0"/>
      <dgm:spPr/>
    </dgm:pt>
    <dgm:pt modelId="{BE598F02-A7E3-48F3-90A5-5129F2098656}" type="pres">
      <dgm:prSet presAssocID="{BA7D5FC2-FC9F-4CE1-BDF3-ECDEB783F171}" presName="tx1" presStyleLbl="revTx" presStyleIdx="0" presStyleCnt="3"/>
      <dgm:spPr/>
      <dgm:t>
        <a:bodyPr/>
        <a:lstStyle/>
        <a:p>
          <a:endParaRPr lang="en-US"/>
        </a:p>
      </dgm:t>
    </dgm:pt>
    <dgm:pt modelId="{67A89B94-2C17-4CEF-9A9B-8C6118C8C493}" type="pres">
      <dgm:prSet presAssocID="{BA7D5FC2-FC9F-4CE1-BDF3-ECDEB783F171}" presName="vert1" presStyleCnt="0"/>
      <dgm:spPr/>
    </dgm:pt>
    <dgm:pt modelId="{972F6F69-D9FF-4AE0-B605-D30AFEEBE5B8}" type="pres">
      <dgm:prSet presAssocID="{6FA24662-73B8-4FE5-B1E4-3595062CEAC8}" presName="thickLine" presStyleLbl="alignNode1" presStyleIdx="1" presStyleCnt="3"/>
      <dgm:spPr/>
    </dgm:pt>
    <dgm:pt modelId="{099F78F3-980C-4C66-A6A0-4C7B0C758C6A}" type="pres">
      <dgm:prSet presAssocID="{6FA24662-73B8-4FE5-B1E4-3595062CEAC8}" presName="horz1" presStyleCnt="0"/>
      <dgm:spPr/>
    </dgm:pt>
    <dgm:pt modelId="{2446176D-BC12-481D-B084-3FB277A32F4B}" type="pres">
      <dgm:prSet presAssocID="{6FA24662-73B8-4FE5-B1E4-3595062CEAC8}" presName="tx1" presStyleLbl="revTx" presStyleIdx="1" presStyleCnt="3"/>
      <dgm:spPr/>
      <dgm:t>
        <a:bodyPr/>
        <a:lstStyle/>
        <a:p>
          <a:endParaRPr lang="en-US"/>
        </a:p>
      </dgm:t>
    </dgm:pt>
    <dgm:pt modelId="{C10C43A3-20B1-4A2C-8C8E-763BDFD285F7}" type="pres">
      <dgm:prSet presAssocID="{6FA24662-73B8-4FE5-B1E4-3595062CEAC8}" presName="vert1" presStyleCnt="0"/>
      <dgm:spPr/>
    </dgm:pt>
    <dgm:pt modelId="{6D754F26-3454-48F9-A242-54664028AA9A}" type="pres">
      <dgm:prSet presAssocID="{BF15C63C-37D9-4F58-A7FC-4BC3805FC534}" presName="thickLine" presStyleLbl="alignNode1" presStyleIdx="2" presStyleCnt="3"/>
      <dgm:spPr/>
    </dgm:pt>
    <dgm:pt modelId="{A687F94A-8337-416B-B267-6875874B389F}" type="pres">
      <dgm:prSet presAssocID="{BF15C63C-37D9-4F58-A7FC-4BC3805FC534}" presName="horz1" presStyleCnt="0"/>
      <dgm:spPr/>
    </dgm:pt>
    <dgm:pt modelId="{DB71FC4E-C874-48EC-85FF-01317C0F38EA}" type="pres">
      <dgm:prSet presAssocID="{BF15C63C-37D9-4F58-A7FC-4BC3805FC534}" presName="tx1" presStyleLbl="revTx" presStyleIdx="2" presStyleCnt="3"/>
      <dgm:spPr/>
      <dgm:t>
        <a:bodyPr/>
        <a:lstStyle/>
        <a:p>
          <a:endParaRPr lang="en-US"/>
        </a:p>
      </dgm:t>
    </dgm:pt>
    <dgm:pt modelId="{6AB27D23-2B4C-461F-8546-96D14B74DA1F}" type="pres">
      <dgm:prSet presAssocID="{BF15C63C-37D9-4F58-A7FC-4BC3805FC534}" presName="vert1" presStyleCnt="0"/>
      <dgm:spPr/>
    </dgm:pt>
  </dgm:ptLst>
  <dgm:cxnLst>
    <dgm:cxn modelId="{92D078EC-AA42-4C7E-A4AD-EE00D06ABE8A}" type="presOf" srcId="{BA7D5FC2-FC9F-4CE1-BDF3-ECDEB783F171}" destId="{BE598F02-A7E3-48F3-90A5-5129F2098656}" srcOrd="0" destOrd="0" presId="urn:microsoft.com/office/officeart/2008/layout/LinedList"/>
    <dgm:cxn modelId="{B2D41099-D875-488D-B1B9-A86D40AD4C31}" srcId="{1C30642B-B935-4F73-BCDA-281DE141B284}" destId="{BA7D5FC2-FC9F-4CE1-BDF3-ECDEB783F171}" srcOrd="0" destOrd="0" parTransId="{154E7B66-6C60-4065-AE93-83EA1A3CF1C2}" sibTransId="{9B490FB5-D0B6-4C18-B6C2-986E79D9AC1F}"/>
    <dgm:cxn modelId="{67D089C9-98D3-4430-8781-8BBEA8F51796}" type="presOf" srcId="{1C30642B-B935-4F73-BCDA-281DE141B284}" destId="{1B6BA62F-9501-4195-ADBA-4112AE334F41}" srcOrd="0" destOrd="0" presId="urn:microsoft.com/office/officeart/2008/layout/LinedList"/>
    <dgm:cxn modelId="{8D8D1B51-0CAE-4FA9-B091-83B645E29049}" type="presOf" srcId="{6FA24662-73B8-4FE5-B1E4-3595062CEAC8}" destId="{2446176D-BC12-481D-B084-3FB277A32F4B}" srcOrd="0" destOrd="0" presId="urn:microsoft.com/office/officeart/2008/layout/LinedList"/>
    <dgm:cxn modelId="{F7F91D76-21D2-455D-AD49-418E83881524}" srcId="{1C30642B-B935-4F73-BCDA-281DE141B284}" destId="{6FA24662-73B8-4FE5-B1E4-3595062CEAC8}" srcOrd="1" destOrd="0" parTransId="{A540BBD9-C84D-4B40-9806-07F244F26F9B}" sibTransId="{1799DD8F-E36B-4B65-B733-AE418C964FE3}"/>
    <dgm:cxn modelId="{B36E770A-40BC-4414-913D-1FB4D51D7CEB}" srcId="{1C30642B-B935-4F73-BCDA-281DE141B284}" destId="{BF15C63C-37D9-4F58-A7FC-4BC3805FC534}" srcOrd="2" destOrd="0" parTransId="{2EC3D1E8-A822-419E-92AF-D46C62AC1F26}" sibTransId="{B34E1D00-C3CA-4A7F-80B2-15608A1B175F}"/>
    <dgm:cxn modelId="{8F25BACE-3F57-4781-B7F1-F32DE303759B}" type="presOf" srcId="{BF15C63C-37D9-4F58-A7FC-4BC3805FC534}" destId="{DB71FC4E-C874-48EC-85FF-01317C0F38EA}" srcOrd="0" destOrd="0" presId="urn:microsoft.com/office/officeart/2008/layout/LinedList"/>
    <dgm:cxn modelId="{CA3424CB-4105-4FC9-8244-1ACEFD52F279}" type="presParOf" srcId="{1B6BA62F-9501-4195-ADBA-4112AE334F41}" destId="{53163104-A938-4263-8092-C25392AE2ED3}" srcOrd="0" destOrd="0" presId="urn:microsoft.com/office/officeart/2008/layout/LinedList"/>
    <dgm:cxn modelId="{D979F7A9-1107-47F2-A3EC-F2D3702EE805}" type="presParOf" srcId="{1B6BA62F-9501-4195-ADBA-4112AE334F41}" destId="{4CC10768-EE6D-4184-B641-B4669D958294}" srcOrd="1" destOrd="0" presId="urn:microsoft.com/office/officeart/2008/layout/LinedList"/>
    <dgm:cxn modelId="{173B6E91-04A7-4238-BD14-EE397068C700}" type="presParOf" srcId="{4CC10768-EE6D-4184-B641-B4669D958294}" destId="{BE598F02-A7E3-48F3-90A5-5129F2098656}" srcOrd="0" destOrd="0" presId="urn:microsoft.com/office/officeart/2008/layout/LinedList"/>
    <dgm:cxn modelId="{DA0FCCD1-9A31-4719-9BAF-FB87FF772F44}" type="presParOf" srcId="{4CC10768-EE6D-4184-B641-B4669D958294}" destId="{67A89B94-2C17-4CEF-9A9B-8C6118C8C493}" srcOrd="1" destOrd="0" presId="urn:microsoft.com/office/officeart/2008/layout/LinedList"/>
    <dgm:cxn modelId="{6B633DA6-1EFC-4DFC-9EDD-E4824038054E}" type="presParOf" srcId="{1B6BA62F-9501-4195-ADBA-4112AE334F41}" destId="{972F6F69-D9FF-4AE0-B605-D30AFEEBE5B8}" srcOrd="2" destOrd="0" presId="urn:microsoft.com/office/officeart/2008/layout/LinedList"/>
    <dgm:cxn modelId="{088BB6EB-E613-46EA-9C23-4586FF81B1CF}" type="presParOf" srcId="{1B6BA62F-9501-4195-ADBA-4112AE334F41}" destId="{099F78F3-980C-4C66-A6A0-4C7B0C758C6A}" srcOrd="3" destOrd="0" presId="urn:microsoft.com/office/officeart/2008/layout/LinedList"/>
    <dgm:cxn modelId="{14DD73CF-EA5A-47EF-B941-ADE2F176C968}" type="presParOf" srcId="{099F78F3-980C-4C66-A6A0-4C7B0C758C6A}" destId="{2446176D-BC12-481D-B084-3FB277A32F4B}" srcOrd="0" destOrd="0" presId="urn:microsoft.com/office/officeart/2008/layout/LinedList"/>
    <dgm:cxn modelId="{62D64195-2324-408F-954C-B934B650551F}" type="presParOf" srcId="{099F78F3-980C-4C66-A6A0-4C7B0C758C6A}" destId="{C10C43A3-20B1-4A2C-8C8E-763BDFD285F7}" srcOrd="1" destOrd="0" presId="urn:microsoft.com/office/officeart/2008/layout/LinedList"/>
    <dgm:cxn modelId="{DECA52EB-6495-449C-9FB7-33038706AC3B}" type="presParOf" srcId="{1B6BA62F-9501-4195-ADBA-4112AE334F41}" destId="{6D754F26-3454-48F9-A242-54664028AA9A}" srcOrd="4" destOrd="0" presId="urn:microsoft.com/office/officeart/2008/layout/LinedList"/>
    <dgm:cxn modelId="{9BADF7B6-DA6E-4139-86B2-53FCEEE8D1BB}" type="presParOf" srcId="{1B6BA62F-9501-4195-ADBA-4112AE334F41}" destId="{A687F94A-8337-416B-B267-6875874B389F}" srcOrd="5" destOrd="0" presId="urn:microsoft.com/office/officeart/2008/layout/LinedList"/>
    <dgm:cxn modelId="{11C02C64-FCB2-44FC-ABC1-9693A4DEC179}" type="presParOf" srcId="{A687F94A-8337-416B-B267-6875874B389F}" destId="{DB71FC4E-C874-48EC-85FF-01317C0F38EA}" srcOrd="0" destOrd="0" presId="urn:microsoft.com/office/officeart/2008/layout/LinedList"/>
    <dgm:cxn modelId="{CCA8750C-515D-473A-B732-F6BC3DFCCC08}" type="presParOf" srcId="{A687F94A-8337-416B-B267-6875874B389F}" destId="{6AB27D23-2B4C-461F-8546-96D14B74DA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3B7165-A884-407B-A9DB-6167EDF4B2AD}" type="doc">
      <dgm:prSet loTypeId="urn:microsoft.com/office/officeart/2008/layout/LinedList" loCatId="list" qsTypeId="urn:microsoft.com/office/officeart/2005/8/quickstyle/simple2" qsCatId="simple" csTypeId="urn:microsoft.com/office/officeart/2005/8/colors/colorful5" csCatId="colorful"/>
      <dgm:spPr/>
      <dgm:t>
        <a:bodyPr/>
        <a:lstStyle/>
        <a:p>
          <a:endParaRPr lang="en-US"/>
        </a:p>
      </dgm:t>
    </dgm:pt>
    <dgm:pt modelId="{5AD0B3EB-A075-4845-8673-46E3CABBE7B7}">
      <dgm:prSet/>
      <dgm:spPr/>
      <dgm:t>
        <a:bodyPr/>
        <a:lstStyle/>
        <a:p>
          <a:r>
            <a:rPr lang="en-GB" dirty="0"/>
            <a:t>Unlike other American colleges and universities, </a:t>
          </a:r>
          <a:r>
            <a:rPr lang="en-GB" u="sng" dirty="0">
              <a:effectLst>
                <a:outerShdw blurRad="38100" dist="38100" dir="2700000" algn="tl">
                  <a:srgbClr val="000000">
                    <a:alpha val="43137"/>
                  </a:srgbClr>
                </a:outerShdw>
              </a:effectLst>
              <a:highlight>
                <a:srgbClr val="FFFF00"/>
              </a:highlight>
            </a:rPr>
            <a:t>Brown has no required core curriculum or distribution requirements </a:t>
          </a:r>
          <a:r>
            <a:rPr lang="en-GB" dirty="0"/>
            <a:t>that students must complete in order to graduate. Students at Brown have unparalleled freedom to shape their own education and to make their college curricula a more thorough reflection of their own interests and aspirations.</a:t>
          </a:r>
          <a:endParaRPr lang="en-US" dirty="0"/>
        </a:p>
      </dgm:t>
    </dgm:pt>
    <dgm:pt modelId="{C3874A19-8308-4C0E-97B7-A336A0B23193}" type="parTrans" cxnId="{C6D7B668-7E74-4AC6-9AB8-34DAADA71D63}">
      <dgm:prSet/>
      <dgm:spPr/>
      <dgm:t>
        <a:bodyPr/>
        <a:lstStyle/>
        <a:p>
          <a:endParaRPr lang="en-US"/>
        </a:p>
      </dgm:t>
    </dgm:pt>
    <dgm:pt modelId="{17A1C362-41CD-407B-866C-A3FA8CF939A6}" type="sibTrans" cxnId="{C6D7B668-7E74-4AC6-9AB8-34DAADA71D63}">
      <dgm:prSet/>
      <dgm:spPr/>
      <dgm:t>
        <a:bodyPr/>
        <a:lstStyle/>
        <a:p>
          <a:endParaRPr lang="en-US"/>
        </a:p>
      </dgm:t>
    </dgm:pt>
    <dgm:pt modelId="{4BAD0A78-4988-4302-8980-3F125A763C8F}">
      <dgm:prSet/>
      <dgm:spPr/>
      <dgm:t>
        <a:bodyPr/>
        <a:lstStyle/>
        <a:p>
          <a:r>
            <a:rPr lang="en-GB" dirty="0"/>
            <a:t>The only specific curricular requirements at Brown are that all students must successfully complete at least 30 courses in eight semesters, that every undergraduate must complete at least one concentration program (often called a “major” at other colleges), and that </a:t>
          </a:r>
          <a:r>
            <a:rPr lang="en-GB" u="sng" dirty="0">
              <a:effectLst>
                <a:outerShdw blurRad="38100" dist="38100" dir="2700000" algn="tl">
                  <a:srgbClr val="000000">
                    <a:alpha val="43137"/>
                  </a:srgbClr>
                </a:outerShdw>
              </a:effectLst>
              <a:highlight>
                <a:srgbClr val="FFFF00"/>
              </a:highlight>
            </a:rPr>
            <a:t>students must be able to demonstrate excellent skill in written English </a:t>
          </a:r>
          <a:r>
            <a:rPr lang="en-GB" dirty="0"/>
            <a:t>before they graduate.</a:t>
          </a:r>
          <a:endParaRPr lang="en-US" dirty="0"/>
        </a:p>
      </dgm:t>
    </dgm:pt>
    <dgm:pt modelId="{FE57CE99-5F9B-4901-8FA8-259D295D81B3}" type="parTrans" cxnId="{6079A8CA-65B2-4C5A-8C46-35B6814DE25A}">
      <dgm:prSet/>
      <dgm:spPr/>
      <dgm:t>
        <a:bodyPr/>
        <a:lstStyle/>
        <a:p>
          <a:endParaRPr lang="en-US"/>
        </a:p>
      </dgm:t>
    </dgm:pt>
    <dgm:pt modelId="{2BD44D4C-6BD4-40B4-9FD0-32EE2D9137E8}" type="sibTrans" cxnId="{6079A8CA-65B2-4C5A-8C46-35B6814DE25A}">
      <dgm:prSet/>
      <dgm:spPr/>
      <dgm:t>
        <a:bodyPr/>
        <a:lstStyle/>
        <a:p>
          <a:endParaRPr lang="en-US"/>
        </a:p>
      </dgm:t>
    </dgm:pt>
    <dgm:pt modelId="{EFAFFE0F-6299-4667-9250-14CEB1B25A00}" type="pres">
      <dgm:prSet presAssocID="{6C3B7165-A884-407B-A9DB-6167EDF4B2AD}" presName="vert0" presStyleCnt="0">
        <dgm:presLayoutVars>
          <dgm:dir/>
          <dgm:animOne val="branch"/>
          <dgm:animLvl val="lvl"/>
        </dgm:presLayoutVars>
      </dgm:prSet>
      <dgm:spPr/>
      <dgm:t>
        <a:bodyPr/>
        <a:lstStyle/>
        <a:p>
          <a:endParaRPr lang="en-US"/>
        </a:p>
      </dgm:t>
    </dgm:pt>
    <dgm:pt modelId="{BB6A4EA8-1F7B-48E7-9007-DF40F5AC7D03}" type="pres">
      <dgm:prSet presAssocID="{5AD0B3EB-A075-4845-8673-46E3CABBE7B7}" presName="thickLine" presStyleLbl="alignNode1" presStyleIdx="0" presStyleCnt="2"/>
      <dgm:spPr/>
    </dgm:pt>
    <dgm:pt modelId="{CA7116E2-4318-40EB-813D-816372297C60}" type="pres">
      <dgm:prSet presAssocID="{5AD0B3EB-A075-4845-8673-46E3CABBE7B7}" presName="horz1" presStyleCnt="0"/>
      <dgm:spPr/>
    </dgm:pt>
    <dgm:pt modelId="{D9AE48EA-28EF-4CF3-8098-B766DA94B32A}" type="pres">
      <dgm:prSet presAssocID="{5AD0B3EB-A075-4845-8673-46E3CABBE7B7}" presName="tx1" presStyleLbl="revTx" presStyleIdx="0" presStyleCnt="2"/>
      <dgm:spPr/>
      <dgm:t>
        <a:bodyPr/>
        <a:lstStyle/>
        <a:p>
          <a:endParaRPr lang="en-US"/>
        </a:p>
      </dgm:t>
    </dgm:pt>
    <dgm:pt modelId="{B9C4DE0C-7229-4229-A543-88B0851E71F9}" type="pres">
      <dgm:prSet presAssocID="{5AD0B3EB-A075-4845-8673-46E3CABBE7B7}" presName="vert1" presStyleCnt="0"/>
      <dgm:spPr/>
    </dgm:pt>
    <dgm:pt modelId="{2355E4F1-F3A6-4EBC-9CE5-9B916651A7F6}" type="pres">
      <dgm:prSet presAssocID="{4BAD0A78-4988-4302-8980-3F125A763C8F}" presName="thickLine" presStyleLbl="alignNode1" presStyleIdx="1" presStyleCnt="2"/>
      <dgm:spPr/>
    </dgm:pt>
    <dgm:pt modelId="{20E92900-EA1F-4557-BDD2-BB26670E00AB}" type="pres">
      <dgm:prSet presAssocID="{4BAD0A78-4988-4302-8980-3F125A763C8F}" presName="horz1" presStyleCnt="0"/>
      <dgm:spPr/>
    </dgm:pt>
    <dgm:pt modelId="{7E5A2BAF-87E0-4C50-9A5C-5734631A35F1}" type="pres">
      <dgm:prSet presAssocID="{4BAD0A78-4988-4302-8980-3F125A763C8F}" presName="tx1" presStyleLbl="revTx" presStyleIdx="1" presStyleCnt="2"/>
      <dgm:spPr/>
      <dgm:t>
        <a:bodyPr/>
        <a:lstStyle/>
        <a:p>
          <a:endParaRPr lang="en-US"/>
        </a:p>
      </dgm:t>
    </dgm:pt>
    <dgm:pt modelId="{4B1443E8-B7FC-4240-BE97-BEAD9CACCD5F}" type="pres">
      <dgm:prSet presAssocID="{4BAD0A78-4988-4302-8980-3F125A763C8F}" presName="vert1" presStyleCnt="0"/>
      <dgm:spPr/>
    </dgm:pt>
  </dgm:ptLst>
  <dgm:cxnLst>
    <dgm:cxn modelId="{16DBCC97-0B6E-4C70-BAEF-E62281C8F7E2}" type="presOf" srcId="{4BAD0A78-4988-4302-8980-3F125A763C8F}" destId="{7E5A2BAF-87E0-4C50-9A5C-5734631A35F1}" srcOrd="0" destOrd="0" presId="urn:microsoft.com/office/officeart/2008/layout/LinedList"/>
    <dgm:cxn modelId="{C6D7B668-7E74-4AC6-9AB8-34DAADA71D63}" srcId="{6C3B7165-A884-407B-A9DB-6167EDF4B2AD}" destId="{5AD0B3EB-A075-4845-8673-46E3CABBE7B7}" srcOrd="0" destOrd="0" parTransId="{C3874A19-8308-4C0E-97B7-A336A0B23193}" sibTransId="{17A1C362-41CD-407B-866C-A3FA8CF939A6}"/>
    <dgm:cxn modelId="{6079A8CA-65B2-4C5A-8C46-35B6814DE25A}" srcId="{6C3B7165-A884-407B-A9DB-6167EDF4B2AD}" destId="{4BAD0A78-4988-4302-8980-3F125A763C8F}" srcOrd="1" destOrd="0" parTransId="{FE57CE99-5F9B-4901-8FA8-259D295D81B3}" sibTransId="{2BD44D4C-6BD4-40B4-9FD0-32EE2D9137E8}"/>
    <dgm:cxn modelId="{D8C13684-8741-42F8-9265-B77523C2F259}" type="presOf" srcId="{5AD0B3EB-A075-4845-8673-46E3CABBE7B7}" destId="{D9AE48EA-28EF-4CF3-8098-B766DA94B32A}" srcOrd="0" destOrd="0" presId="urn:microsoft.com/office/officeart/2008/layout/LinedList"/>
    <dgm:cxn modelId="{17B9A844-5239-461C-B8BC-9891DBFE2194}" type="presOf" srcId="{6C3B7165-A884-407B-A9DB-6167EDF4B2AD}" destId="{EFAFFE0F-6299-4667-9250-14CEB1B25A00}" srcOrd="0" destOrd="0" presId="urn:microsoft.com/office/officeart/2008/layout/LinedList"/>
    <dgm:cxn modelId="{575F4CD6-C55D-4837-B93F-48214653CC88}" type="presParOf" srcId="{EFAFFE0F-6299-4667-9250-14CEB1B25A00}" destId="{BB6A4EA8-1F7B-48E7-9007-DF40F5AC7D03}" srcOrd="0" destOrd="0" presId="urn:microsoft.com/office/officeart/2008/layout/LinedList"/>
    <dgm:cxn modelId="{DA2B11F5-0EA4-4A49-8206-6122342A5D75}" type="presParOf" srcId="{EFAFFE0F-6299-4667-9250-14CEB1B25A00}" destId="{CA7116E2-4318-40EB-813D-816372297C60}" srcOrd="1" destOrd="0" presId="urn:microsoft.com/office/officeart/2008/layout/LinedList"/>
    <dgm:cxn modelId="{56304F5B-60E5-460D-B767-274CF0D09800}" type="presParOf" srcId="{CA7116E2-4318-40EB-813D-816372297C60}" destId="{D9AE48EA-28EF-4CF3-8098-B766DA94B32A}" srcOrd="0" destOrd="0" presId="urn:microsoft.com/office/officeart/2008/layout/LinedList"/>
    <dgm:cxn modelId="{21B66068-2D25-48EC-8D31-65DAD22FCEB0}" type="presParOf" srcId="{CA7116E2-4318-40EB-813D-816372297C60}" destId="{B9C4DE0C-7229-4229-A543-88B0851E71F9}" srcOrd="1" destOrd="0" presId="urn:microsoft.com/office/officeart/2008/layout/LinedList"/>
    <dgm:cxn modelId="{9B06D594-9F7A-4294-A8EF-3055800B8AA0}" type="presParOf" srcId="{EFAFFE0F-6299-4667-9250-14CEB1B25A00}" destId="{2355E4F1-F3A6-4EBC-9CE5-9B916651A7F6}" srcOrd="2" destOrd="0" presId="urn:microsoft.com/office/officeart/2008/layout/LinedList"/>
    <dgm:cxn modelId="{BAE414CA-0EA8-4982-9BEC-850034BFE73D}" type="presParOf" srcId="{EFAFFE0F-6299-4667-9250-14CEB1B25A00}" destId="{20E92900-EA1F-4557-BDD2-BB26670E00AB}" srcOrd="3" destOrd="0" presId="urn:microsoft.com/office/officeart/2008/layout/LinedList"/>
    <dgm:cxn modelId="{70300B9D-C02A-419C-AAF3-2908B729A016}" type="presParOf" srcId="{20E92900-EA1F-4557-BDD2-BB26670E00AB}" destId="{7E5A2BAF-87E0-4C50-9A5C-5734631A35F1}" srcOrd="0" destOrd="0" presId="urn:microsoft.com/office/officeart/2008/layout/LinedList"/>
    <dgm:cxn modelId="{CBF14E3A-EDFF-4E11-A985-C23827A8E318}" type="presParOf" srcId="{20E92900-EA1F-4557-BDD2-BB26670E00AB}" destId="{4B1443E8-B7FC-4240-BE97-BEAD9CACCD5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8DD6EB9-552F-4CDC-A8B7-6F8B6CBE143D}"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a:lstStyle/>
        <a:p>
          <a:endParaRPr lang="en-US"/>
        </a:p>
      </dgm:t>
    </dgm:pt>
    <dgm:pt modelId="{F0F98EF5-AF8D-4D2A-BF41-73A1A5C2A105}">
      <dgm:prSet/>
      <dgm:spPr/>
      <dgm:t>
        <a:bodyPr/>
        <a:lstStyle/>
        <a:p>
          <a:pPr>
            <a:lnSpc>
              <a:spcPct val="100000"/>
            </a:lnSpc>
          </a:pPr>
          <a:r>
            <a:rPr lang="en-GB"/>
            <a:t>USA: Common App, Coalition App, UC App, Direct Apps</a:t>
          </a:r>
          <a:endParaRPr lang="en-US"/>
        </a:p>
      </dgm:t>
    </dgm:pt>
    <dgm:pt modelId="{3B728C39-17D6-4D59-9F76-7BF404E8691D}" type="parTrans" cxnId="{94644B1D-FE1A-4442-B7F8-C86326A4A903}">
      <dgm:prSet/>
      <dgm:spPr/>
      <dgm:t>
        <a:bodyPr/>
        <a:lstStyle/>
        <a:p>
          <a:endParaRPr lang="en-US"/>
        </a:p>
      </dgm:t>
    </dgm:pt>
    <dgm:pt modelId="{C61403C0-9AB9-4DB9-B3BA-B5BE3290201F}" type="sibTrans" cxnId="{94644B1D-FE1A-4442-B7F8-C86326A4A903}">
      <dgm:prSet/>
      <dgm:spPr/>
      <dgm:t>
        <a:bodyPr/>
        <a:lstStyle/>
        <a:p>
          <a:endParaRPr lang="en-US"/>
        </a:p>
      </dgm:t>
    </dgm:pt>
    <dgm:pt modelId="{BE235B80-B8B6-4F8D-9D45-BA94749B6291}">
      <dgm:prSet/>
      <dgm:spPr/>
      <dgm:t>
        <a:bodyPr/>
        <a:lstStyle/>
        <a:p>
          <a:pPr>
            <a:lnSpc>
              <a:spcPct val="100000"/>
            </a:lnSpc>
          </a:pPr>
          <a:r>
            <a:rPr lang="en-GB"/>
            <a:t>Netherlands: Studielink, first or last?</a:t>
          </a:r>
          <a:endParaRPr lang="en-US"/>
        </a:p>
      </dgm:t>
    </dgm:pt>
    <dgm:pt modelId="{7A54F659-2AE1-4285-AC07-FB4449BE7B6D}" type="parTrans" cxnId="{B7D6096E-0420-4C76-AA45-8478E29B258B}">
      <dgm:prSet/>
      <dgm:spPr/>
      <dgm:t>
        <a:bodyPr/>
        <a:lstStyle/>
        <a:p>
          <a:endParaRPr lang="en-US"/>
        </a:p>
      </dgm:t>
    </dgm:pt>
    <dgm:pt modelId="{04559AB8-0F63-4295-BB4E-51A336CD8739}" type="sibTrans" cxnId="{B7D6096E-0420-4C76-AA45-8478E29B258B}">
      <dgm:prSet/>
      <dgm:spPr/>
      <dgm:t>
        <a:bodyPr/>
        <a:lstStyle/>
        <a:p>
          <a:endParaRPr lang="en-US"/>
        </a:p>
      </dgm:t>
    </dgm:pt>
    <dgm:pt modelId="{6B5DF25D-2D5C-4FF5-B7B8-F87A9FC70A04}">
      <dgm:prSet/>
      <dgm:spPr/>
      <dgm:t>
        <a:bodyPr/>
        <a:lstStyle/>
        <a:p>
          <a:pPr>
            <a:lnSpc>
              <a:spcPct val="100000"/>
            </a:lnSpc>
          </a:pPr>
          <a:r>
            <a:rPr lang="en-GB"/>
            <a:t>Canada</a:t>
          </a:r>
          <a:endParaRPr lang="en-US"/>
        </a:p>
      </dgm:t>
    </dgm:pt>
    <dgm:pt modelId="{B1ABE3D4-3E63-4C5F-B363-8FCC28D334C9}" type="parTrans" cxnId="{AC53AD8C-F669-48D5-9E76-FB4CABF27356}">
      <dgm:prSet/>
      <dgm:spPr/>
      <dgm:t>
        <a:bodyPr/>
        <a:lstStyle/>
        <a:p>
          <a:endParaRPr lang="en-US"/>
        </a:p>
      </dgm:t>
    </dgm:pt>
    <dgm:pt modelId="{A02516F0-C174-472F-AB5D-8AE14147E327}" type="sibTrans" cxnId="{AC53AD8C-F669-48D5-9E76-FB4CABF27356}">
      <dgm:prSet/>
      <dgm:spPr/>
      <dgm:t>
        <a:bodyPr/>
        <a:lstStyle/>
        <a:p>
          <a:endParaRPr lang="en-US"/>
        </a:p>
      </dgm:t>
    </dgm:pt>
    <dgm:pt modelId="{24798D32-B348-42B1-9C0D-72AB48204EDC}">
      <dgm:prSet/>
      <dgm:spPr/>
      <dgm:t>
        <a:bodyPr/>
        <a:lstStyle/>
        <a:p>
          <a:pPr>
            <a:lnSpc>
              <a:spcPct val="100000"/>
            </a:lnSpc>
          </a:pPr>
          <a:r>
            <a:rPr lang="en-GB"/>
            <a:t>Others</a:t>
          </a:r>
          <a:endParaRPr lang="en-US"/>
        </a:p>
      </dgm:t>
    </dgm:pt>
    <dgm:pt modelId="{44FCCD51-765A-4B72-9244-761CB95914B7}" type="parTrans" cxnId="{5904976D-C34D-4064-9351-AD52F35AE131}">
      <dgm:prSet/>
      <dgm:spPr/>
      <dgm:t>
        <a:bodyPr/>
        <a:lstStyle/>
        <a:p>
          <a:endParaRPr lang="en-US"/>
        </a:p>
      </dgm:t>
    </dgm:pt>
    <dgm:pt modelId="{217BD1E0-36B3-4CAE-AE77-B5D0ED1DB38D}" type="sibTrans" cxnId="{5904976D-C34D-4064-9351-AD52F35AE131}">
      <dgm:prSet/>
      <dgm:spPr/>
      <dgm:t>
        <a:bodyPr/>
        <a:lstStyle/>
        <a:p>
          <a:endParaRPr lang="en-US"/>
        </a:p>
      </dgm:t>
    </dgm:pt>
    <dgm:pt modelId="{639A0E58-3AA2-479D-918A-A27A295B07DB}" type="pres">
      <dgm:prSet presAssocID="{78DD6EB9-552F-4CDC-A8B7-6F8B6CBE143D}" presName="root" presStyleCnt="0">
        <dgm:presLayoutVars>
          <dgm:dir/>
          <dgm:resizeHandles val="exact"/>
        </dgm:presLayoutVars>
      </dgm:prSet>
      <dgm:spPr/>
      <dgm:t>
        <a:bodyPr/>
        <a:lstStyle/>
        <a:p>
          <a:endParaRPr lang="en-US"/>
        </a:p>
      </dgm:t>
    </dgm:pt>
    <dgm:pt modelId="{D15FF4FD-23D0-4343-850A-13C5B4562CF7}" type="pres">
      <dgm:prSet presAssocID="{F0F98EF5-AF8D-4D2A-BF41-73A1A5C2A105}" presName="compNode" presStyleCnt="0"/>
      <dgm:spPr/>
    </dgm:pt>
    <dgm:pt modelId="{9D1DF881-D3FA-406B-AECF-E78BFAE667D6}" type="pres">
      <dgm:prSet presAssocID="{F0F98EF5-AF8D-4D2A-BF41-73A1A5C2A105}" presName="bgRect" presStyleLbl="bgShp" presStyleIdx="0" presStyleCnt="4"/>
      <dgm:spPr/>
    </dgm:pt>
    <dgm:pt modelId="{A2C8CFD1-E312-41C1-901A-8D5498AC14A5}" type="pres">
      <dgm:prSet presAssocID="{F0F98EF5-AF8D-4D2A-BF41-73A1A5C2A105}"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User"/>
        </a:ext>
      </dgm:extLst>
    </dgm:pt>
    <dgm:pt modelId="{4F1514B7-0DA5-4855-B254-2E8E9D882E32}" type="pres">
      <dgm:prSet presAssocID="{F0F98EF5-AF8D-4D2A-BF41-73A1A5C2A105}" presName="spaceRect" presStyleCnt="0"/>
      <dgm:spPr/>
    </dgm:pt>
    <dgm:pt modelId="{0E055650-5295-4A13-998D-D0FF78E301F0}" type="pres">
      <dgm:prSet presAssocID="{F0F98EF5-AF8D-4D2A-BF41-73A1A5C2A105}" presName="parTx" presStyleLbl="revTx" presStyleIdx="0" presStyleCnt="4">
        <dgm:presLayoutVars>
          <dgm:chMax val="0"/>
          <dgm:chPref val="0"/>
        </dgm:presLayoutVars>
      </dgm:prSet>
      <dgm:spPr/>
      <dgm:t>
        <a:bodyPr/>
        <a:lstStyle/>
        <a:p>
          <a:endParaRPr lang="en-US"/>
        </a:p>
      </dgm:t>
    </dgm:pt>
    <dgm:pt modelId="{3EE33056-38F4-4531-872B-7D29C54A26A9}" type="pres">
      <dgm:prSet presAssocID="{C61403C0-9AB9-4DB9-B3BA-B5BE3290201F}" presName="sibTrans" presStyleCnt="0"/>
      <dgm:spPr/>
    </dgm:pt>
    <dgm:pt modelId="{F96BFF28-F028-428E-B914-F7AAA6747D1E}" type="pres">
      <dgm:prSet presAssocID="{BE235B80-B8B6-4F8D-9D45-BA94749B6291}" presName="compNode" presStyleCnt="0"/>
      <dgm:spPr/>
    </dgm:pt>
    <dgm:pt modelId="{82D6E009-B24A-49CB-957B-D776032961E4}" type="pres">
      <dgm:prSet presAssocID="{BE235B80-B8B6-4F8D-9D45-BA94749B6291}" presName="bgRect" presStyleLbl="bgShp" presStyleIdx="1" presStyleCnt="4"/>
      <dgm:spPr/>
    </dgm:pt>
    <dgm:pt modelId="{F33E418C-9997-41DD-A115-CA4175A3353E}" type="pres">
      <dgm:prSet presAssocID="{BE235B80-B8B6-4F8D-9D45-BA94749B6291}"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AA997E89-7F14-4587-9EA4-E1E8B6845E27}" type="pres">
      <dgm:prSet presAssocID="{BE235B80-B8B6-4F8D-9D45-BA94749B6291}" presName="spaceRect" presStyleCnt="0"/>
      <dgm:spPr/>
    </dgm:pt>
    <dgm:pt modelId="{6677BFF8-C4C4-45A0-A6C2-5C0069A66B64}" type="pres">
      <dgm:prSet presAssocID="{BE235B80-B8B6-4F8D-9D45-BA94749B6291}" presName="parTx" presStyleLbl="revTx" presStyleIdx="1" presStyleCnt="4">
        <dgm:presLayoutVars>
          <dgm:chMax val="0"/>
          <dgm:chPref val="0"/>
        </dgm:presLayoutVars>
      </dgm:prSet>
      <dgm:spPr/>
      <dgm:t>
        <a:bodyPr/>
        <a:lstStyle/>
        <a:p>
          <a:endParaRPr lang="en-US"/>
        </a:p>
      </dgm:t>
    </dgm:pt>
    <dgm:pt modelId="{249E16E5-D8F6-41AC-8AB8-4A75851590AE}" type="pres">
      <dgm:prSet presAssocID="{04559AB8-0F63-4295-BB4E-51A336CD8739}" presName="sibTrans" presStyleCnt="0"/>
      <dgm:spPr/>
    </dgm:pt>
    <dgm:pt modelId="{7E80916E-9F48-43AB-B785-F51F898F02FF}" type="pres">
      <dgm:prSet presAssocID="{6B5DF25D-2D5C-4FF5-B7B8-F87A9FC70A04}" presName="compNode" presStyleCnt="0"/>
      <dgm:spPr/>
    </dgm:pt>
    <dgm:pt modelId="{0385306A-05FE-46E8-A58C-FA8AD65072BA}" type="pres">
      <dgm:prSet presAssocID="{6B5DF25D-2D5C-4FF5-B7B8-F87A9FC70A04}" presName="bgRect" presStyleLbl="bgShp" presStyleIdx="2" presStyleCnt="4"/>
      <dgm:spPr/>
    </dgm:pt>
    <dgm:pt modelId="{29086FCF-D280-4F9F-BE98-0030726E6213}" type="pres">
      <dgm:prSet presAssocID="{6B5DF25D-2D5C-4FF5-B7B8-F87A9FC70A04}"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Earth Globe Americas"/>
        </a:ext>
      </dgm:extLst>
    </dgm:pt>
    <dgm:pt modelId="{BF7A3E72-69B4-4DE6-A00A-4713FED03E72}" type="pres">
      <dgm:prSet presAssocID="{6B5DF25D-2D5C-4FF5-B7B8-F87A9FC70A04}" presName="spaceRect" presStyleCnt="0"/>
      <dgm:spPr/>
    </dgm:pt>
    <dgm:pt modelId="{03FEB4F8-D22F-4D5B-9C45-A79AC36CDDB8}" type="pres">
      <dgm:prSet presAssocID="{6B5DF25D-2D5C-4FF5-B7B8-F87A9FC70A04}" presName="parTx" presStyleLbl="revTx" presStyleIdx="2" presStyleCnt="4">
        <dgm:presLayoutVars>
          <dgm:chMax val="0"/>
          <dgm:chPref val="0"/>
        </dgm:presLayoutVars>
      </dgm:prSet>
      <dgm:spPr/>
      <dgm:t>
        <a:bodyPr/>
        <a:lstStyle/>
        <a:p>
          <a:endParaRPr lang="en-US"/>
        </a:p>
      </dgm:t>
    </dgm:pt>
    <dgm:pt modelId="{3953A909-0C09-4228-938E-FDBA056C0537}" type="pres">
      <dgm:prSet presAssocID="{A02516F0-C174-472F-AB5D-8AE14147E327}" presName="sibTrans" presStyleCnt="0"/>
      <dgm:spPr/>
    </dgm:pt>
    <dgm:pt modelId="{7778A755-AEDF-4750-AD0D-23FD5040DB5D}" type="pres">
      <dgm:prSet presAssocID="{24798D32-B348-42B1-9C0D-72AB48204EDC}" presName="compNode" presStyleCnt="0"/>
      <dgm:spPr/>
    </dgm:pt>
    <dgm:pt modelId="{2F8D75A7-5EE5-4724-9820-0037BA9E7C8D}" type="pres">
      <dgm:prSet presAssocID="{24798D32-B348-42B1-9C0D-72AB48204EDC}" presName="bgRect" presStyleLbl="bgShp" presStyleIdx="3" presStyleCnt="4"/>
      <dgm:spPr/>
    </dgm:pt>
    <dgm:pt modelId="{F3D5AA4C-7DB7-4F22-A959-445E8302000D}" type="pres">
      <dgm:prSet presAssocID="{24798D32-B348-42B1-9C0D-72AB48204ED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hildren"/>
        </a:ext>
      </dgm:extLst>
    </dgm:pt>
    <dgm:pt modelId="{11676994-802F-4FDF-8232-E161D0195FA3}" type="pres">
      <dgm:prSet presAssocID="{24798D32-B348-42B1-9C0D-72AB48204EDC}" presName="spaceRect" presStyleCnt="0"/>
      <dgm:spPr/>
    </dgm:pt>
    <dgm:pt modelId="{8E26A8D5-5E03-4578-ACBE-BCD47E630A33}" type="pres">
      <dgm:prSet presAssocID="{24798D32-B348-42B1-9C0D-72AB48204EDC}" presName="parTx" presStyleLbl="revTx" presStyleIdx="3" presStyleCnt="4">
        <dgm:presLayoutVars>
          <dgm:chMax val="0"/>
          <dgm:chPref val="0"/>
        </dgm:presLayoutVars>
      </dgm:prSet>
      <dgm:spPr/>
      <dgm:t>
        <a:bodyPr/>
        <a:lstStyle/>
        <a:p>
          <a:endParaRPr lang="en-US"/>
        </a:p>
      </dgm:t>
    </dgm:pt>
  </dgm:ptLst>
  <dgm:cxnLst>
    <dgm:cxn modelId="{B7D6096E-0420-4C76-AA45-8478E29B258B}" srcId="{78DD6EB9-552F-4CDC-A8B7-6F8B6CBE143D}" destId="{BE235B80-B8B6-4F8D-9D45-BA94749B6291}" srcOrd="1" destOrd="0" parTransId="{7A54F659-2AE1-4285-AC07-FB4449BE7B6D}" sibTransId="{04559AB8-0F63-4295-BB4E-51A336CD8739}"/>
    <dgm:cxn modelId="{3CCBF449-330B-4BAE-9B65-B394DD7AE09D}" type="presOf" srcId="{78DD6EB9-552F-4CDC-A8B7-6F8B6CBE143D}" destId="{639A0E58-3AA2-479D-918A-A27A295B07DB}" srcOrd="0" destOrd="0" presId="urn:microsoft.com/office/officeart/2018/2/layout/IconVerticalSolidList"/>
    <dgm:cxn modelId="{1E118FCC-A849-4CA6-97DA-5E7EB805FB84}" type="presOf" srcId="{24798D32-B348-42B1-9C0D-72AB48204EDC}" destId="{8E26A8D5-5E03-4578-ACBE-BCD47E630A33}" srcOrd="0" destOrd="0" presId="urn:microsoft.com/office/officeart/2018/2/layout/IconVerticalSolidList"/>
    <dgm:cxn modelId="{7551A154-3B71-4CBF-8187-42DE532525AA}" type="presOf" srcId="{6B5DF25D-2D5C-4FF5-B7B8-F87A9FC70A04}" destId="{03FEB4F8-D22F-4D5B-9C45-A79AC36CDDB8}" srcOrd="0" destOrd="0" presId="urn:microsoft.com/office/officeart/2018/2/layout/IconVerticalSolidList"/>
    <dgm:cxn modelId="{DB2B4432-D345-4238-82A5-7696A8DB984A}" type="presOf" srcId="{BE235B80-B8B6-4F8D-9D45-BA94749B6291}" destId="{6677BFF8-C4C4-45A0-A6C2-5C0069A66B64}" srcOrd="0" destOrd="0" presId="urn:microsoft.com/office/officeart/2018/2/layout/IconVerticalSolidList"/>
    <dgm:cxn modelId="{5904976D-C34D-4064-9351-AD52F35AE131}" srcId="{78DD6EB9-552F-4CDC-A8B7-6F8B6CBE143D}" destId="{24798D32-B348-42B1-9C0D-72AB48204EDC}" srcOrd="3" destOrd="0" parTransId="{44FCCD51-765A-4B72-9244-761CB95914B7}" sibTransId="{217BD1E0-36B3-4CAE-AE77-B5D0ED1DB38D}"/>
    <dgm:cxn modelId="{AA8655F3-B381-40E9-A020-FB10BCC8DDAD}" type="presOf" srcId="{F0F98EF5-AF8D-4D2A-BF41-73A1A5C2A105}" destId="{0E055650-5295-4A13-998D-D0FF78E301F0}" srcOrd="0" destOrd="0" presId="urn:microsoft.com/office/officeart/2018/2/layout/IconVerticalSolidList"/>
    <dgm:cxn modelId="{AC53AD8C-F669-48D5-9E76-FB4CABF27356}" srcId="{78DD6EB9-552F-4CDC-A8B7-6F8B6CBE143D}" destId="{6B5DF25D-2D5C-4FF5-B7B8-F87A9FC70A04}" srcOrd="2" destOrd="0" parTransId="{B1ABE3D4-3E63-4C5F-B363-8FCC28D334C9}" sibTransId="{A02516F0-C174-472F-AB5D-8AE14147E327}"/>
    <dgm:cxn modelId="{94644B1D-FE1A-4442-B7F8-C86326A4A903}" srcId="{78DD6EB9-552F-4CDC-A8B7-6F8B6CBE143D}" destId="{F0F98EF5-AF8D-4D2A-BF41-73A1A5C2A105}" srcOrd="0" destOrd="0" parTransId="{3B728C39-17D6-4D59-9F76-7BF404E8691D}" sibTransId="{C61403C0-9AB9-4DB9-B3BA-B5BE3290201F}"/>
    <dgm:cxn modelId="{4EC9F33C-F160-4085-8227-8A4B01CF47F1}" type="presParOf" srcId="{639A0E58-3AA2-479D-918A-A27A295B07DB}" destId="{D15FF4FD-23D0-4343-850A-13C5B4562CF7}" srcOrd="0" destOrd="0" presId="urn:microsoft.com/office/officeart/2018/2/layout/IconVerticalSolidList"/>
    <dgm:cxn modelId="{C0FA7594-F2D4-4D91-B72C-CA579C679747}" type="presParOf" srcId="{D15FF4FD-23D0-4343-850A-13C5B4562CF7}" destId="{9D1DF881-D3FA-406B-AECF-E78BFAE667D6}" srcOrd="0" destOrd="0" presId="urn:microsoft.com/office/officeart/2018/2/layout/IconVerticalSolidList"/>
    <dgm:cxn modelId="{F1FB2B6A-68F2-4E63-940F-BCA5DC405380}" type="presParOf" srcId="{D15FF4FD-23D0-4343-850A-13C5B4562CF7}" destId="{A2C8CFD1-E312-41C1-901A-8D5498AC14A5}" srcOrd="1" destOrd="0" presId="urn:microsoft.com/office/officeart/2018/2/layout/IconVerticalSolidList"/>
    <dgm:cxn modelId="{F14A1116-6266-4230-BE5F-975856905D6C}" type="presParOf" srcId="{D15FF4FD-23D0-4343-850A-13C5B4562CF7}" destId="{4F1514B7-0DA5-4855-B254-2E8E9D882E32}" srcOrd="2" destOrd="0" presId="urn:microsoft.com/office/officeart/2018/2/layout/IconVerticalSolidList"/>
    <dgm:cxn modelId="{5E5D966D-E856-49C2-B054-A77210B6CA56}" type="presParOf" srcId="{D15FF4FD-23D0-4343-850A-13C5B4562CF7}" destId="{0E055650-5295-4A13-998D-D0FF78E301F0}" srcOrd="3" destOrd="0" presId="urn:microsoft.com/office/officeart/2018/2/layout/IconVerticalSolidList"/>
    <dgm:cxn modelId="{41141CBF-3394-49CF-A702-713E7D35D520}" type="presParOf" srcId="{639A0E58-3AA2-479D-918A-A27A295B07DB}" destId="{3EE33056-38F4-4531-872B-7D29C54A26A9}" srcOrd="1" destOrd="0" presId="urn:microsoft.com/office/officeart/2018/2/layout/IconVerticalSolidList"/>
    <dgm:cxn modelId="{D89AA9C8-A6BA-481D-92D8-20F52A9084B7}" type="presParOf" srcId="{639A0E58-3AA2-479D-918A-A27A295B07DB}" destId="{F96BFF28-F028-428E-B914-F7AAA6747D1E}" srcOrd="2" destOrd="0" presId="urn:microsoft.com/office/officeart/2018/2/layout/IconVerticalSolidList"/>
    <dgm:cxn modelId="{2396F94F-2E5B-40A3-BBBF-F6E294C2F9A0}" type="presParOf" srcId="{F96BFF28-F028-428E-B914-F7AAA6747D1E}" destId="{82D6E009-B24A-49CB-957B-D776032961E4}" srcOrd="0" destOrd="0" presId="urn:microsoft.com/office/officeart/2018/2/layout/IconVerticalSolidList"/>
    <dgm:cxn modelId="{6C87DECD-02DD-4663-9D04-C500AF571D5D}" type="presParOf" srcId="{F96BFF28-F028-428E-B914-F7AAA6747D1E}" destId="{F33E418C-9997-41DD-A115-CA4175A3353E}" srcOrd="1" destOrd="0" presId="urn:microsoft.com/office/officeart/2018/2/layout/IconVerticalSolidList"/>
    <dgm:cxn modelId="{193A2E4E-5763-46BC-BD40-7D198A7B3E3F}" type="presParOf" srcId="{F96BFF28-F028-428E-B914-F7AAA6747D1E}" destId="{AA997E89-7F14-4587-9EA4-E1E8B6845E27}" srcOrd="2" destOrd="0" presId="urn:microsoft.com/office/officeart/2018/2/layout/IconVerticalSolidList"/>
    <dgm:cxn modelId="{BFB2765C-2835-4E77-99DB-8BC85EBC2F6B}" type="presParOf" srcId="{F96BFF28-F028-428E-B914-F7AAA6747D1E}" destId="{6677BFF8-C4C4-45A0-A6C2-5C0069A66B64}" srcOrd="3" destOrd="0" presId="urn:microsoft.com/office/officeart/2018/2/layout/IconVerticalSolidList"/>
    <dgm:cxn modelId="{D8E4EEBB-E900-4445-84AC-0588BFC4CCB4}" type="presParOf" srcId="{639A0E58-3AA2-479D-918A-A27A295B07DB}" destId="{249E16E5-D8F6-41AC-8AB8-4A75851590AE}" srcOrd="3" destOrd="0" presId="urn:microsoft.com/office/officeart/2018/2/layout/IconVerticalSolidList"/>
    <dgm:cxn modelId="{62D4E8F5-442D-4009-856B-992F09C31615}" type="presParOf" srcId="{639A0E58-3AA2-479D-918A-A27A295B07DB}" destId="{7E80916E-9F48-43AB-B785-F51F898F02FF}" srcOrd="4" destOrd="0" presId="urn:microsoft.com/office/officeart/2018/2/layout/IconVerticalSolidList"/>
    <dgm:cxn modelId="{DA70982D-4F4D-472F-BCC6-2E9C1268CC86}" type="presParOf" srcId="{7E80916E-9F48-43AB-B785-F51F898F02FF}" destId="{0385306A-05FE-46E8-A58C-FA8AD65072BA}" srcOrd="0" destOrd="0" presId="urn:microsoft.com/office/officeart/2018/2/layout/IconVerticalSolidList"/>
    <dgm:cxn modelId="{4EE43521-0CF3-4868-BB62-9F152158A038}" type="presParOf" srcId="{7E80916E-9F48-43AB-B785-F51F898F02FF}" destId="{29086FCF-D280-4F9F-BE98-0030726E6213}" srcOrd="1" destOrd="0" presId="urn:microsoft.com/office/officeart/2018/2/layout/IconVerticalSolidList"/>
    <dgm:cxn modelId="{D3527528-FC49-466D-B539-709C271212EF}" type="presParOf" srcId="{7E80916E-9F48-43AB-B785-F51F898F02FF}" destId="{BF7A3E72-69B4-4DE6-A00A-4713FED03E72}" srcOrd="2" destOrd="0" presId="urn:microsoft.com/office/officeart/2018/2/layout/IconVerticalSolidList"/>
    <dgm:cxn modelId="{EF1486CD-507A-4893-A1AE-9D01909B8AD9}" type="presParOf" srcId="{7E80916E-9F48-43AB-B785-F51F898F02FF}" destId="{03FEB4F8-D22F-4D5B-9C45-A79AC36CDDB8}" srcOrd="3" destOrd="0" presId="urn:microsoft.com/office/officeart/2018/2/layout/IconVerticalSolidList"/>
    <dgm:cxn modelId="{DC13EE29-8A0D-4076-8F90-6BA0034BC869}" type="presParOf" srcId="{639A0E58-3AA2-479D-918A-A27A295B07DB}" destId="{3953A909-0C09-4228-938E-FDBA056C0537}" srcOrd="5" destOrd="0" presId="urn:microsoft.com/office/officeart/2018/2/layout/IconVerticalSolidList"/>
    <dgm:cxn modelId="{6DE9AFC0-40E4-4F1D-B581-EA3C140E1AC0}" type="presParOf" srcId="{639A0E58-3AA2-479D-918A-A27A295B07DB}" destId="{7778A755-AEDF-4750-AD0D-23FD5040DB5D}" srcOrd="6" destOrd="0" presId="urn:microsoft.com/office/officeart/2018/2/layout/IconVerticalSolidList"/>
    <dgm:cxn modelId="{5AD77B1E-7511-46DD-92D6-35E327B4E641}" type="presParOf" srcId="{7778A755-AEDF-4750-AD0D-23FD5040DB5D}" destId="{2F8D75A7-5EE5-4724-9820-0037BA9E7C8D}" srcOrd="0" destOrd="0" presId="urn:microsoft.com/office/officeart/2018/2/layout/IconVerticalSolidList"/>
    <dgm:cxn modelId="{8AD8400B-D162-4F22-8B5C-5E0536011721}" type="presParOf" srcId="{7778A755-AEDF-4750-AD0D-23FD5040DB5D}" destId="{F3D5AA4C-7DB7-4F22-A959-445E8302000D}" srcOrd="1" destOrd="0" presId="urn:microsoft.com/office/officeart/2018/2/layout/IconVerticalSolidList"/>
    <dgm:cxn modelId="{F4504A5F-7B79-49E7-93B7-24665C3BEB12}" type="presParOf" srcId="{7778A755-AEDF-4750-AD0D-23FD5040DB5D}" destId="{11676994-802F-4FDF-8232-E161D0195FA3}" srcOrd="2" destOrd="0" presId="urn:microsoft.com/office/officeart/2018/2/layout/IconVerticalSolidList"/>
    <dgm:cxn modelId="{299F7176-404A-4027-B292-1FCF695B9608}" type="presParOf" srcId="{7778A755-AEDF-4750-AD0D-23FD5040DB5D}" destId="{8E26A8D5-5E03-4578-ACBE-BCD47E630A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B4F130-C508-45A1-AFAC-3A4BFCBF5344}" type="doc">
      <dgm:prSet loTypeId="urn:microsoft.com/office/officeart/2005/8/layout/bProcess4" loCatId="process" qsTypeId="urn:microsoft.com/office/officeart/2005/8/quickstyle/simple5" qsCatId="simple" csTypeId="urn:microsoft.com/office/officeart/2005/8/colors/accent0_3" csCatId="mainScheme"/>
      <dgm:spPr/>
      <dgm:t>
        <a:bodyPr/>
        <a:lstStyle/>
        <a:p>
          <a:endParaRPr lang="en-US"/>
        </a:p>
      </dgm:t>
    </dgm:pt>
    <dgm:pt modelId="{5F48A310-A0C7-4F4C-BAAC-FD16201169CC}">
      <dgm:prSet/>
      <dgm:spPr/>
      <dgm:t>
        <a:bodyPr/>
        <a:lstStyle/>
        <a:p>
          <a:r>
            <a:rPr lang="en-GB"/>
            <a:t>Ireland</a:t>
          </a:r>
          <a:endParaRPr lang="en-US"/>
        </a:p>
      </dgm:t>
    </dgm:pt>
    <dgm:pt modelId="{9F71A4B0-AA44-4E6C-B42E-8072A400C0D2}" type="parTrans" cxnId="{D15CA06A-5D0C-4442-B275-925C194D195E}">
      <dgm:prSet/>
      <dgm:spPr/>
      <dgm:t>
        <a:bodyPr/>
        <a:lstStyle/>
        <a:p>
          <a:endParaRPr lang="en-US"/>
        </a:p>
      </dgm:t>
    </dgm:pt>
    <dgm:pt modelId="{F1BE2523-3900-4CFC-A303-45F09D9577D0}" type="sibTrans" cxnId="{D15CA06A-5D0C-4442-B275-925C194D195E}">
      <dgm:prSet/>
      <dgm:spPr/>
      <dgm:t>
        <a:bodyPr/>
        <a:lstStyle/>
        <a:p>
          <a:endParaRPr lang="en-US"/>
        </a:p>
      </dgm:t>
    </dgm:pt>
    <dgm:pt modelId="{7323D6E0-9460-4AC5-92C5-91C1E4D9CB8B}">
      <dgm:prSet/>
      <dgm:spPr/>
      <dgm:t>
        <a:bodyPr/>
        <a:lstStyle/>
        <a:p>
          <a:r>
            <a:rPr lang="en-GB"/>
            <a:t>Eastern Europe</a:t>
          </a:r>
          <a:endParaRPr lang="en-US"/>
        </a:p>
      </dgm:t>
    </dgm:pt>
    <dgm:pt modelId="{4337B7B9-92AC-4E68-9620-DB8F261DE2D6}" type="parTrans" cxnId="{69CEA9ED-1FBB-4AE4-94C3-83363AEF3ED0}">
      <dgm:prSet/>
      <dgm:spPr/>
      <dgm:t>
        <a:bodyPr/>
        <a:lstStyle/>
        <a:p>
          <a:endParaRPr lang="en-US"/>
        </a:p>
      </dgm:t>
    </dgm:pt>
    <dgm:pt modelId="{D023BFCB-5600-47C5-B3DF-EB1704E6BC89}" type="sibTrans" cxnId="{69CEA9ED-1FBB-4AE4-94C3-83363AEF3ED0}">
      <dgm:prSet/>
      <dgm:spPr/>
      <dgm:t>
        <a:bodyPr/>
        <a:lstStyle/>
        <a:p>
          <a:endParaRPr lang="en-US"/>
        </a:p>
      </dgm:t>
    </dgm:pt>
    <dgm:pt modelId="{768F1BF8-6BA2-461A-88A7-C1C004EA04CF}">
      <dgm:prSet/>
      <dgm:spPr/>
      <dgm:t>
        <a:bodyPr/>
        <a:lstStyle/>
        <a:p>
          <a:r>
            <a:rPr lang="en-GB"/>
            <a:t>Africa</a:t>
          </a:r>
          <a:endParaRPr lang="en-US"/>
        </a:p>
      </dgm:t>
    </dgm:pt>
    <dgm:pt modelId="{4BA4A389-2847-418C-BF8F-3DFCA16652B0}" type="parTrans" cxnId="{F6F5C1DA-051B-4536-BB1C-EA08E96BFA93}">
      <dgm:prSet/>
      <dgm:spPr/>
      <dgm:t>
        <a:bodyPr/>
        <a:lstStyle/>
        <a:p>
          <a:endParaRPr lang="en-US"/>
        </a:p>
      </dgm:t>
    </dgm:pt>
    <dgm:pt modelId="{5E69D566-5979-4983-9137-D4341F7BFB29}" type="sibTrans" cxnId="{F6F5C1DA-051B-4536-BB1C-EA08E96BFA93}">
      <dgm:prSet/>
      <dgm:spPr/>
      <dgm:t>
        <a:bodyPr/>
        <a:lstStyle/>
        <a:p>
          <a:endParaRPr lang="en-US"/>
        </a:p>
      </dgm:t>
    </dgm:pt>
    <dgm:pt modelId="{CF9AC582-FA4E-49CB-8B2E-AFA965F9BC79}">
      <dgm:prSet/>
      <dgm:spPr/>
      <dgm:t>
        <a:bodyPr/>
        <a:lstStyle/>
        <a:p>
          <a:r>
            <a:rPr lang="en-GB"/>
            <a:t>Australia &amp; New Zealand</a:t>
          </a:r>
          <a:endParaRPr lang="en-US"/>
        </a:p>
      </dgm:t>
    </dgm:pt>
    <dgm:pt modelId="{9AE17F4B-76E2-41CC-A746-0CC27D3EA3A9}" type="parTrans" cxnId="{B12073FD-CECC-41EA-A1DB-9D464D4902BD}">
      <dgm:prSet/>
      <dgm:spPr/>
      <dgm:t>
        <a:bodyPr/>
        <a:lstStyle/>
        <a:p>
          <a:endParaRPr lang="en-US"/>
        </a:p>
      </dgm:t>
    </dgm:pt>
    <dgm:pt modelId="{E4E96F8D-346D-4A01-8166-3CD37EC51136}" type="sibTrans" cxnId="{B12073FD-CECC-41EA-A1DB-9D464D4902BD}">
      <dgm:prSet/>
      <dgm:spPr/>
      <dgm:t>
        <a:bodyPr/>
        <a:lstStyle/>
        <a:p>
          <a:endParaRPr lang="en-US"/>
        </a:p>
      </dgm:t>
    </dgm:pt>
    <dgm:pt modelId="{422E538B-5B28-49D1-AA54-8ABDB79C8B88}">
      <dgm:prSet/>
      <dgm:spPr/>
      <dgm:t>
        <a:bodyPr/>
        <a:lstStyle/>
        <a:p>
          <a:r>
            <a:rPr lang="en-GB"/>
            <a:t>Scandinavia</a:t>
          </a:r>
          <a:endParaRPr lang="en-US"/>
        </a:p>
      </dgm:t>
    </dgm:pt>
    <dgm:pt modelId="{92FB7966-DE29-47FA-AECA-90783D5EC31F}" type="parTrans" cxnId="{D2C1FAD6-250D-45D7-BD6E-D49863FCEE2B}">
      <dgm:prSet/>
      <dgm:spPr/>
      <dgm:t>
        <a:bodyPr/>
        <a:lstStyle/>
        <a:p>
          <a:endParaRPr lang="en-US"/>
        </a:p>
      </dgm:t>
    </dgm:pt>
    <dgm:pt modelId="{FF15D060-D781-433E-A17B-FD0FDEF51801}" type="sibTrans" cxnId="{D2C1FAD6-250D-45D7-BD6E-D49863FCEE2B}">
      <dgm:prSet/>
      <dgm:spPr/>
      <dgm:t>
        <a:bodyPr/>
        <a:lstStyle/>
        <a:p>
          <a:endParaRPr lang="en-US"/>
        </a:p>
      </dgm:t>
    </dgm:pt>
    <dgm:pt modelId="{E1FE10CC-8D04-459C-84EE-DD3F4265C9A1}">
      <dgm:prSet/>
      <dgm:spPr/>
      <dgm:t>
        <a:bodyPr/>
        <a:lstStyle/>
        <a:p>
          <a:r>
            <a:rPr lang="en-GB"/>
            <a:t>Hong Kong</a:t>
          </a:r>
          <a:endParaRPr lang="en-US"/>
        </a:p>
      </dgm:t>
    </dgm:pt>
    <dgm:pt modelId="{0D0CDEA0-9546-42F1-84D6-D646C367C7B5}" type="parTrans" cxnId="{ED38FDDE-035A-48B0-B757-483AE3C2F037}">
      <dgm:prSet/>
      <dgm:spPr/>
      <dgm:t>
        <a:bodyPr/>
        <a:lstStyle/>
        <a:p>
          <a:endParaRPr lang="en-US"/>
        </a:p>
      </dgm:t>
    </dgm:pt>
    <dgm:pt modelId="{C03F6509-4521-46A3-9F1A-63081AA03033}" type="sibTrans" cxnId="{ED38FDDE-035A-48B0-B757-483AE3C2F037}">
      <dgm:prSet/>
      <dgm:spPr/>
      <dgm:t>
        <a:bodyPr/>
        <a:lstStyle/>
        <a:p>
          <a:endParaRPr lang="en-US"/>
        </a:p>
      </dgm:t>
    </dgm:pt>
    <dgm:pt modelId="{1C9E7A6B-882D-4B36-9233-97E7DA8499F1}">
      <dgm:prSet/>
      <dgm:spPr/>
      <dgm:t>
        <a:bodyPr/>
        <a:lstStyle/>
        <a:p>
          <a:r>
            <a:rPr lang="en-GB"/>
            <a:t>Singapore</a:t>
          </a:r>
          <a:endParaRPr lang="en-US"/>
        </a:p>
      </dgm:t>
    </dgm:pt>
    <dgm:pt modelId="{BA7CDF6A-018F-4CF0-AB53-DF66D5DCE4B0}" type="parTrans" cxnId="{ECF4FAE7-E809-4E2E-AA78-FF08D8CF843C}">
      <dgm:prSet/>
      <dgm:spPr/>
      <dgm:t>
        <a:bodyPr/>
        <a:lstStyle/>
        <a:p>
          <a:endParaRPr lang="en-US"/>
        </a:p>
      </dgm:t>
    </dgm:pt>
    <dgm:pt modelId="{47C60BD4-8938-414F-8388-62E05B182567}" type="sibTrans" cxnId="{ECF4FAE7-E809-4E2E-AA78-FF08D8CF843C}">
      <dgm:prSet/>
      <dgm:spPr/>
      <dgm:t>
        <a:bodyPr/>
        <a:lstStyle/>
        <a:p>
          <a:endParaRPr lang="en-US"/>
        </a:p>
      </dgm:t>
    </dgm:pt>
    <dgm:pt modelId="{C24AF924-1B42-4813-B970-799DB02027B0}">
      <dgm:prSet/>
      <dgm:spPr/>
      <dgm:t>
        <a:bodyPr/>
        <a:lstStyle/>
        <a:p>
          <a:r>
            <a:rPr lang="en-GB"/>
            <a:t>China</a:t>
          </a:r>
          <a:endParaRPr lang="en-US"/>
        </a:p>
      </dgm:t>
    </dgm:pt>
    <dgm:pt modelId="{1E08D80E-5010-492A-9DD9-F73B69E7E49A}" type="parTrans" cxnId="{36570C54-DD30-4049-9C99-C30E5942920C}">
      <dgm:prSet/>
      <dgm:spPr/>
      <dgm:t>
        <a:bodyPr/>
        <a:lstStyle/>
        <a:p>
          <a:endParaRPr lang="en-US"/>
        </a:p>
      </dgm:t>
    </dgm:pt>
    <dgm:pt modelId="{98D1A34F-18B9-410C-8F82-CFA3E4F6BB74}" type="sibTrans" cxnId="{36570C54-DD30-4049-9C99-C30E5942920C}">
      <dgm:prSet/>
      <dgm:spPr/>
      <dgm:t>
        <a:bodyPr/>
        <a:lstStyle/>
        <a:p>
          <a:endParaRPr lang="en-US"/>
        </a:p>
      </dgm:t>
    </dgm:pt>
    <dgm:pt modelId="{6B74714A-EE28-4373-9538-7003BA1E2652}">
      <dgm:prSet/>
      <dgm:spPr/>
      <dgm:t>
        <a:bodyPr/>
        <a:lstStyle/>
        <a:p>
          <a:r>
            <a:rPr lang="en-GB"/>
            <a:t>Japan….</a:t>
          </a:r>
          <a:endParaRPr lang="en-US"/>
        </a:p>
      </dgm:t>
    </dgm:pt>
    <dgm:pt modelId="{D11AF90A-950E-4F31-B001-663099E4D3CC}" type="parTrans" cxnId="{005B35E1-4848-4756-BEA8-0789EB222087}">
      <dgm:prSet/>
      <dgm:spPr/>
      <dgm:t>
        <a:bodyPr/>
        <a:lstStyle/>
        <a:p>
          <a:endParaRPr lang="en-US"/>
        </a:p>
      </dgm:t>
    </dgm:pt>
    <dgm:pt modelId="{3B9AE5FB-E5AA-44C7-AFA6-45C02DB510F5}" type="sibTrans" cxnId="{005B35E1-4848-4756-BEA8-0789EB222087}">
      <dgm:prSet/>
      <dgm:spPr/>
      <dgm:t>
        <a:bodyPr/>
        <a:lstStyle/>
        <a:p>
          <a:endParaRPr lang="en-US"/>
        </a:p>
      </dgm:t>
    </dgm:pt>
    <dgm:pt modelId="{E15C3DC4-D332-4065-B0D7-C0A24708863A}" type="pres">
      <dgm:prSet presAssocID="{1EB4F130-C508-45A1-AFAC-3A4BFCBF5344}" presName="Name0" presStyleCnt="0">
        <dgm:presLayoutVars>
          <dgm:dir/>
          <dgm:resizeHandles/>
        </dgm:presLayoutVars>
      </dgm:prSet>
      <dgm:spPr/>
      <dgm:t>
        <a:bodyPr/>
        <a:lstStyle/>
        <a:p>
          <a:endParaRPr lang="en-US"/>
        </a:p>
      </dgm:t>
    </dgm:pt>
    <dgm:pt modelId="{232E065E-EBCD-4B38-8E81-13488668DB33}" type="pres">
      <dgm:prSet presAssocID="{5F48A310-A0C7-4F4C-BAAC-FD16201169CC}" presName="compNode" presStyleCnt="0"/>
      <dgm:spPr/>
    </dgm:pt>
    <dgm:pt modelId="{ECEA741E-0793-4174-8CA1-4ADDF37DB054}" type="pres">
      <dgm:prSet presAssocID="{5F48A310-A0C7-4F4C-BAAC-FD16201169CC}" presName="dummyConnPt" presStyleCnt="0"/>
      <dgm:spPr/>
    </dgm:pt>
    <dgm:pt modelId="{D9E54E2E-5F30-4A8B-8836-3BC76AEC2356}" type="pres">
      <dgm:prSet presAssocID="{5F48A310-A0C7-4F4C-BAAC-FD16201169CC}" presName="node" presStyleLbl="node1" presStyleIdx="0" presStyleCnt="9">
        <dgm:presLayoutVars>
          <dgm:bulletEnabled val="1"/>
        </dgm:presLayoutVars>
      </dgm:prSet>
      <dgm:spPr/>
      <dgm:t>
        <a:bodyPr/>
        <a:lstStyle/>
        <a:p>
          <a:endParaRPr lang="en-US"/>
        </a:p>
      </dgm:t>
    </dgm:pt>
    <dgm:pt modelId="{4BBB263D-6D6C-4174-BB14-B44F5119E3F2}" type="pres">
      <dgm:prSet presAssocID="{F1BE2523-3900-4CFC-A303-45F09D9577D0}" presName="sibTrans" presStyleLbl="bgSibTrans2D1" presStyleIdx="0" presStyleCnt="8"/>
      <dgm:spPr/>
      <dgm:t>
        <a:bodyPr/>
        <a:lstStyle/>
        <a:p>
          <a:endParaRPr lang="en-US"/>
        </a:p>
      </dgm:t>
    </dgm:pt>
    <dgm:pt modelId="{85F4A134-C64D-4313-897A-74DDBDAFFA97}" type="pres">
      <dgm:prSet presAssocID="{7323D6E0-9460-4AC5-92C5-91C1E4D9CB8B}" presName="compNode" presStyleCnt="0"/>
      <dgm:spPr/>
    </dgm:pt>
    <dgm:pt modelId="{72BA5A6B-D3A9-4E4B-87F1-F722CA1C2A9B}" type="pres">
      <dgm:prSet presAssocID="{7323D6E0-9460-4AC5-92C5-91C1E4D9CB8B}" presName="dummyConnPt" presStyleCnt="0"/>
      <dgm:spPr/>
    </dgm:pt>
    <dgm:pt modelId="{5E8CFD3F-1D3C-48C0-A886-CEE3D7412340}" type="pres">
      <dgm:prSet presAssocID="{7323D6E0-9460-4AC5-92C5-91C1E4D9CB8B}" presName="node" presStyleLbl="node1" presStyleIdx="1" presStyleCnt="9">
        <dgm:presLayoutVars>
          <dgm:bulletEnabled val="1"/>
        </dgm:presLayoutVars>
      </dgm:prSet>
      <dgm:spPr/>
      <dgm:t>
        <a:bodyPr/>
        <a:lstStyle/>
        <a:p>
          <a:endParaRPr lang="en-US"/>
        </a:p>
      </dgm:t>
    </dgm:pt>
    <dgm:pt modelId="{0EEBAA3C-1156-472A-997F-4733D7EF3870}" type="pres">
      <dgm:prSet presAssocID="{D023BFCB-5600-47C5-B3DF-EB1704E6BC89}" presName="sibTrans" presStyleLbl="bgSibTrans2D1" presStyleIdx="1" presStyleCnt="8"/>
      <dgm:spPr/>
      <dgm:t>
        <a:bodyPr/>
        <a:lstStyle/>
        <a:p>
          <a:endParaRPr lang="en-US"/>
        </a:p>
      </dgm:t>
    </dgm:pt>
    <dgm:pt modelId="{047AC7E0-A60E-4E00-9CCF-4623CC0C246C}" type="pres">
      <dgm:prSet presAssocID="{768F1BF8-6BA2-461A-88A7-C1C004EA04CF}" presName="compNode" presStyleCnt="0"/>
      <dgm:spPr/>
    </dgm:pt>
    <dgm:pt modelId="{3F19D9EB-31D6-4B1E-9E5F-EFB8BC8C751D}" type="pres">
      <dgm:prSet presAssocID="{768F1BF8-6BA2-461A-88A7-C1C004EA04CF}" presName="dummyConnPt" presStyleCnt="0"/>
      <dgm:spPr/>
    </dgm:pt>
    <dgm:pt modelId="{82E8FDE6-9D86-4F05-944F-775745E07C67}" type="pres">
      <dgm:prSet presAssocID="{768F1BF8-6BA2-461A-88A7-C1C004EA04CF}" presName="node" presStyleLbl="node1" presStyleIdx="2" presStyleCnt="9">
        <dgm:presLayoutVars>
          <dgm:bulletEnabled val="1"/>
        </dgm:presLayoutVars>
      </dgm:prSet>
      <dgm:spPr/>
      <dgm:t>
        <a:bodyPr/>
        <a:lstStyle/>
        <a:p>
          <a:endParaRPr lang="en-US"/>
        </a:p>
      </dgm:t>
    </dgm:pt>
    <dgm:pt modelId="{AFA8B15D-9A0E-4A5F-817A-A82799329FFD}" type="pres">
      <dgm:prSet presAssocID="{5E69D566-5979-4983-9137-D4341F7BFB29}" presName="sibTrans" presStyleLbl="bgSibTrans2D1" presStyleIdx="2" presStyleCnt="8"/>
      <dgm:spPr/>
      <dgm:t>
        <a:bodyPr/>
        <a:lstStyle/>
        <a:p>
          <a:endParaRPr lang="en-US"/>
        </a:p>
      </dgm:t>
    </dgm:pt>
    <dgm:pt modelId="{A6519F6C-785C-444E-BB3C-BF25476F455E}" type="pres">
      <dgm:prSet presAssocID="{CF9AC582-FA4E-49CB-8B2E-AFA965F9BC79}" presName="compNode" presStyleCnt="0"/>
      <dgm:spPr/>
    </dgm:pt>
    <dgm:pt modelId="{F285AF4A-886C-49F2-A4DA-3EA20E1B0845}" type="pres">
      <dgm:prSet presAssocID="{CF9AC582-FA4E-49CB-8B2E-AFA965F9BC79}" presName="dummyConnPt" presStyleCnt="0"/>
      <dgm:spPr/>
    </dgm:pt>
    <dgm:pt modelId="{F0848A04-C95F-4F4E-B934-E10B07923179}" type="pres">
      <dgm:prSet presAssocID="{CF9AC582-FA4E-49CB-8B2E-AFA965F9BC79}" presName="node" presStyleLbl="node1" presStyleIdx="3" presStyleCnt="9">
        <dgm:presLayoutVars>
          <dgm:bulletEnabled val="1"/>
        </dgm:presLayoutVars>
      </dgm:prSet>
      <dgm:spPr/>
      <dgm:t>
        <a:bodyPr/>
        <a:lstStyle/>
        <a:p>
          <a:endParaRPr lang="en-US"/>
        </a:p>
      </dgm:t>
    </dgm:pt>
    <dgm:pt modelId="{BC77CCE5-3259-4A03-8CFF-CECC254D9058}" type="pres">
      <dgm:prSet presAssocID="{E4E96F8D-346D-4A01-8166-3CD37EC51136}" presName="sibTrans" presStyleLbl="bgSibTrans2D1" presStyleIdx="3" presStyleCnt="8"/>
      <dgm:spPr/>
      <dgm:t>
        <a:bodyPr/>
        <a:lstStyle/>
        <a:p>
          <a:endParaRPr lang="en-US"/>
        </a:p>
      </dgm:t>
    </dgm:pt>
    <dgm:pt modelId="{D35D8E91-B191-4C8B-87C7-7B84AAD36692}" type="pres">
      <dgm:prSet presAssocID="{422E538B-5B28-49D1-AA54-8ABDB79C8B88}" presName="compNode" presStyleCnt="0"/>
      <dgm:spPr/>
    </dgm:pt>
    <dgm:pt modelId="{98AFCD8B-A406-4173-AB6B-55175869C479}" type="pres">
      <dgm:prSet presAssocID="{422E538B-5B28-49D1-AA54-8ABDB79C8B88}" presName="dummyConnPt" presStyleCnt="0"/>
      <dgm:spPr/>
    </dgm:pt>
    <dgm:pt modelId="{4F2EE60D-BF2A-4999-A5DE-E9C51F546885}" type="pres">
      <dgm:prSet presAssocID="{422E538B-5B28-49D1-AA54-8ABDB79C8B88}" presName="node" presStyleLbl="node1" presStyleIdx="4" presStyleCnt="9">
        <dgm:presLayoutVars>
          <dgm:bulletEnabled val="1"/>
        </dgm:presLayoutVars>
      </dgm:prSet>
      <dgm:spPr/>
      <dgm:t>
        <a:bodyPr/>
        <a:lstStyle/>
        <a:p>
          <a:endParaRPr lang="en-US"/>
        </a:p>
      </dgm:t>
    </dgm:pt>
    <dgm:pt modelId="{69D37D5B-4BED-40D8-8866-B770862F9286}" type="pres">
      <dgm:prSet presAssocID="{FF15D060-D781-433E-A17B-FD0FDEF51801}" presName="sibTrans" presStyleLbl="bgSibTrans2D1" presStyleIdx="4" presStyleCnt="8"/>
      <dgm:spPr/>
      <dgm:t>
        <a:bodyPr/>
        <a:lstStyle/>
        <a:p>
          <a:endParaRPr lang="en-US"/>
        </a:p>
      </dgm:t>
    </dgm:pt>
    <dgm:pt modelId="{BBB23C1B-FB02-4C8B-803A-EB6FC63CDC03}" type="pres">
      <dgm:prSet presAssocID="{E1FE10CC-8D04-459C-84EE-DD3F4265C9A1}" presName="compNode" presStyleCnt="0"/>
      <dgm:spPr/>
    </dgm:pt>
    <dgm:pt modelId="{27328C64-6668-4D07-A7FB-1B1A3202E23A}" type="pres">
      <dgm:prSet presAssocID="{E1FE10CC-8D04-459C-84EE-DD3F4265C9A1}" presName="dummyConnPt" presStyleCnt="0"/>
      <dgm:spPr/>
    </dgm:pt>
    <dgm:pt modelId="{B3533A9F-757F-4DEA-BB01-E78EAF56B670}" type="pres">
      <dgm:prSet presAssocID="{E1FE10CC-8D04-459C-84EE-DD3F4265C9A1}" presName="node" presStyleLbl="node1" presStyleIdx="5" presStyleCnt="9">
        <dgm:presLayoutVars>
          <dgm:bulletEnabled val="1"/>
        </dgm:presLayoutVars>
      </dgm:prSet>
      <dgm:spPr/>
      <dgm:t>
        <a:bodyPr/>
        <a:lstStyle/>
        <a:p>
          <a:endParaRPr lang="en-US"/>
        </a:p>
      </dgm:t>
    </dgm:pt>
    <dgm:pt modelId="{65CA7F94-31B2-4419-9C1A-C0A9ECE40E9D}" type="pres">
      <dgm:prSet presAssocID="{C03F6509-4521-46A3-9F1A-63081AA03033}" presName="sibTrans" presStyleLbl="bgSibTrans2D1" presStyleIdx="5" presStyleCnt="8"/>
      <dgm:spPr/>
      <dgm:t>
        <a:bodyPr/>
        <a:lstStyle/>
        <a:p>
          <a:endParaRPr lang="en-US"/>
        </a:p>
      </dgm:t>
    </dgm:pt>
    <dgm:pt modelId="{459C5675-A484-46DC-B67D-AB561295C7A6}" type="pres">
      <dgm:prSet presAssocID="{1C9E7A6B-882D-4B36-9233-97E7DA8499F1}" presName="compNode" presStyleCnt="0"/>
      <dgm:spPr/>
    </dgm:pt>
    <dgm:pt modelId="{735AFC10-1561-4A35-A0E1-4CA1FD4268A5}" type="pres">
      <dgm:prSet presAssocID="{1C9E7A6B-882D-4B36-9233-97E7DA8499F1}" presName="dummyConnPt" presStyleCnt="0"/>
      <dgm:spPr/>
    </dgm:pt>
    <dgm:pt modelId="{E865EE22-96D8-46F7-8498-04EB35123165}" type="pres">
      <dgm:prSet presAssocID="{1C9E7A6B-882D-4B36-9233-97E7DA8499F1}" presName="node" presStyleLbl="node1" presStyleIdx="6" presStyleCnt="9">
        <dgm:presLayoutVars>
          <dgm:bulletEnabled val="1"/>
        </dgm:presLayoutVars>
      </dgm:prSet>
      <dgm:spPr/>
      <dgm:t>
        <a:bodyPr/>
        <a:lstStyle/>
        <a:p>
          <a:endParaRPr lang="en-US"/>
        </a:p>
      </dgm:t>
    </dgm:pt>
    <dgm:pt modelId="{2B0AAA0B-BD1E-4C60-BE57-C38D9B6EB961}" type="pres">
      <dgm:prSet presAssocID="{47C60BD4-8938-414F-8388-62E05B182567}" presName="sibTrans" presStyleLbl="bgSibTrans2D1" presStyleIdx="6" presStyleCnt="8"/>
      <dgm:spPr/>
      <dgm:t>
        <a:bodyPr/>
        <a:lstStyle/>
        <a:p>
          <a:endParaRPr lang="en-US"/>
        </a:p>
      </dgm:t>
    </dgm:pt>
    <dgm:pt modelId="{3AD9CF2F-9DE8-4A40-AE20-2C1E5527ADCD}" type="pres">
      <dgm:prSet presAssocID="{C24AF924-1B42-4813-B970-799DB02027B0}" presName="compNode" presStyleCnt="0"/>
      <dgm:spPr/>
    </dgm:pt>
    <dgm:pt modelId="{651B9B50-AC6D-4D8B-A3EC-F76BCFD5E23A}" type="pres">
      <dgm:prSet presAssocID="{C24AF924-1B42-4813-B970-799DB02027B0}" presName="dummyConnPt" presStyleCnt="0"/>
      <dgm:spPr/>
    </dgm:pt>
    <dgm:pt modelId="{89DAAFEA-5E08-4B86-AB04-4AF95190D4BD}" type="pres">
      <dgm:prSet presAssocID="{C24AF924-1B42-4813-B970-799DB02027B0}" presName="node" presStyleLbl="node1" presStyleIdx="7" presStyleCnt="9">
        <dgm:presLayoutVars>
          <dgm:bulletEnabled val="1"/>
        </dgm:presLayoutVars>
      </dgm:prSet>
      <dgm:spPr/>
      <dgm:t>
        <a:bodyPr/>
        <a:lstStyle/>
        <a:p>
          <a:endParaRPr lang="en-US"/>
        </a:p>
      </dgm:t>
    </dgm:pt>
    <dgm:pt modelId="{A722690B-AD43-4A8D-96ED-6C85FE149A4B}" type="pres">
      <dgm:prSet presAssocID="{98D1A34F-18B9-410C-8F82-CFA3E4F6BB74}" presName="sibTrans" presStyleLbl="bgSibTrans2D1" presStyleIdx="7" presStyleCnt="8"/>
      <dgm:spPr/>
      <dgm:t>
        <a:bodyPr/>
        <a:lstStyle/>
        <a:p>
          <a:endParaRPr lang="en-US"/>
        </a:p>
      </dgm:t>
    </dgm:pt>
    <dgm:pt modelId="{E8FC373B-F69F-45E0-858C-054A19621A54}" type="pres">
      <dgm:prSet presAssocID="{6B74714A-EE28-4373-9538-7003BA1E2652}" presName="compNode" presStyleCnt="0"/>
      <dgm:spPr/>
    </dgm:pt>
    <dgm:pt modelId="{440B5622-2E08-47D4-AF98-6DFFD3114756}" type="pres">
      <dgm:prSet presAssocID="{6B74714A-EE28-4373-9538-7003BA1E2652}" presName="dummyConnPt" presStyleCnt="0"/>
      <dgm:spPr/>
    </dgm:pt>
    <dgm:pt modelId="{15A4A7D1-9C19-46DE-8590-02505D25D3C6}" type="pres">
      <dgm:prSet presAssocID="{6B74714A-EE28-4373-9538-7003BA1E2652}" presName="node" presStyleLbl="node1" presStyleIdx="8" presStyleCnt="9">
        <dgm:presLayoutVars>
          <dgm:bulletEnabled val="1"/>
        </dgm:presLayoutVars>
      </dgm:prSet>
      <dgm:spPr/>
      <dgm:t>
        <a:bodyPr/>
        <a:lstStyle/>
        <a:p>
          <a:endParaRPr lang="en-US"/>
        </a:p>
      </dgm:t>
    </dgm:pt>
  </dgm:ptLst>
  <dgm:cxnLst>
    <dgm:cxn modelId="{62596480-B1AE-430B-B166-FEC3EE197E1E}" type="presOf" srcId="{7323D6E0-9460-4AC5-92C5-91C1E4D9CB8B}" destId="{5E8CFD3F-1D3C-48C0-A886-CEE3D7412340}" srcOrd="0" destOrd="0" presId="urn:microsoft.com/office/officeart/2005/8/layout/bProcess4"/>
    <dgm:cxn modelId="{2A4552C9-FBDA-4729-B03F-770A3B4A8845}" type="presOf" srcId="{E1FE10CC-8D04-459C-84EE-DD3F4265C9A1}" destId="{B3533A9F-757F-4DEA-BB01-E78EAF56B670}" srcOrd="0" destOrd="0" presId="urn:microsoft.com/office/officeart/2005/8/layout/bProcess4"/>
    <dgm:cxn modelId="{F6F5C1DA-051B-4536-BB1C-EA08E96BFA93}" srcId="{1EB4F130-C508-45A1-AFAC-3A4BFCBF5344}" destId="{768F1BF8-6BA2-461A-88A7-C1C004EA04CF}" srcOrd="2" destOrd="0" parTransId="{4BA4A389-2847-418C-BF8F-3DFCA16652B0}" sibTransId="{5E69D566-5979-4983-9137-D4341F7BFB29}"/>
    <dgm:cxn modelId="{766D27CD-E674-4D7B-B8D9-2159115CAC9C}" type="presOf" srcId="{47C60BD4-8938-414F-8388-62E05B182567}" destId="{2B0AAA0B-BD1E-4C60-BE57-C38D9B6EB961}" srcOrd="0" destOrd="0" presId="urn:microsoft.com/office/officeart/2005/8/layout/bProcess4"/>
    <dgm:cxn modelId="{D15CA06A-5D0C-4442-B275-925C194D195E}" srcId="{1EB4F130-C508-45A1-AFAC-3A4BFCBF5344}" destId="{5F48A310-A0C7-4F4C-BAAC-FD16201169CC}" srcOrd="0" destOrd="0" parTransId="{9F71A4B0-AA44-4E6C-B42E-8072A400C0D2}" sibTransId="{F1BE2523-3900-4CFC-A303-45F09D9577D0}"/>
    <dgm:cxn modelId="{ECF4FAE7-E809-4E2E-AA78-FF08D8CF843C}" srcId="{1EB4F130-C508-45A1-AFAC-3A4BFCBF5344}" destId="{1C9E7A6B-882D-4B36-9233-97E7DA8499F1}" srcOrd="6" destOrd="0" parTransId="{BA7CDF6A-018F-4CF0-AB53-DF66D5DCE4B0}" sibTransId="{47C60BD4-8938-414F-8388-62E05B182567}"/>
    <dgm:cxn modelId="{54B5F468-7859-43B9-9947-028C7F507D50}" type="presOf" srcId="{D023BFCB-5600-47C5-B3DF-EB1704E6BC89}" destId="{0EEBAA3C-1156-472A-997F-4733D7EF3870}" srcOrd="0" destOrd="0" presId="urn:microsoft.com/office/officeart/2005/8/layout/bProcess4"/>
    <dgm:cxn modelId="{2AFCD9EB-7629-401A-A08C-BCE9F8CE20A6}" type="presOf" srcId="{C24AF924-1B42-4813-B970-799DB02027B0}" destId="{89DAAFEA-5E08-4B86-AB04-4AF95190D4BD}" srcOrd="0" destOrd="0" presId="urn:microsoft.com/office/officeart/2005/8/layout/bProcess4"/>
    <dgm:cxn modelId="{4384E948-8EBD-4B07-9A91-1C7DE77DD335}" type="presOf" srcId="{C03F6509-4521-46A3-9F1A-63081AA03033}" destId="{65CA7F94-31B2-4419-9C1A-C0A9ECE40E9D}" srcOrd="0" destOrd="0" presId="urn:microsoft.com/office/officeart/2005/8/layout/bProcess4"/>
    <dgm:cxn modelId="{A8771473-E6A2-43C7-8111-1EC32A1EFF49}" type="presOf" srcId="{422E538B-5B28-49D1-AA54-8ABDB79C8B88}" destId="{4F2EE60D-BF2A-4999-A5DE-E9C51F546885}" srcOrd="0" destOrd="0" presId="urn:microsoft.com/office/officeart/2005/8/layout/bProcess4"/>
    <dgm:cxn modelId="{F37CF8F5-D37C-436D-B140-9A7D63A7D160}" type="presOf" srcId="{1EB4F130-C508-45A1-AFAC-3A4BFCBF5344}" destId="{E15C3DC4-D332-4065-B0D7-C0A24708863A}" srcOrd="0" destOrd="0" presId="urn:microsoft.com/office/officeart/2005/8/layout/bProcess4"/>
    <dgm:cxn modelId="{69CEA9ED-1FBB-4AE4-94C3-83363AEF3ED0}" srcId="{1EB4F130-C508-45A1-AFAC-3A4BFCBF5344}" destId="{7323D6E0-9460-4AC5-92C5-91C1E4D9CB8B}" srcOrd="1" destOrd="0" parTransId="{4337B7B9-92AC-4E68-9620-DB8F261DE2D6}" sibTransId="{D023BFCB-5600-47C5-B3DF-EB1704E6BC89}"/>
    <dgm:cxn modelId="{9A22FEAF-B21C-4CF6-91EF-4022A68EFA93}" type="presOf" srcId="{1C9E7A6B-882D-4B36-9233-97E7DA8499F1}" destId="{E865EE22-96D8-46F7-8498-04EB35123165}" srcOrd="0" destOrd="0" presId="urn:microsoft.com/office/officeart/2005/8/layout/bProcess4"/>
    <dgm:cxn modelId="{005B35E1-4848-4756-BEA8-0789EB222087}" srcId="{1EB4F130-C508-45A1-AFAC-3A4BFCBF5344}" destId="{6B74714A-EE28-4373-9538-7003BA1E2652}" srcOrd="8" destOrd="0" parTransId="{D11AF90A-950E-4F31-B001-663099E4D3CC}" sibTransId="{3B9AE5FB-E5AA-44C7-AFA6-45C02DB510F5}"/>
    <dgm:cxn modelId="{D2C1FAD6-250D-45D7-BD6E-D49863FCEE2B}" srcId="{1EB4F130-C508-45A1-AFAC-3A4BFCBF5344}" destId="{422E538B-5B28-49D1-AA54-8ABDB79C8B88}" srcOrd="4" destOrd="0" parTransId="{92FB7966-DE29-47FA-AECA-90783D5EC31F}" sibTransId="{FF15D060-D781-433E-A17B-FD0FDEF51801}"/>
    <dgm:cxn modelId="{ED38FDDE-035A-48B0-B757-483AE3C2F037}" srcId="{1EB4F130-C508-45A1-AFAC-3A4BFCBF5344}" destId="{E1FE10CC-8D04-459C-84EE-DD3F4265C9A1}" srcOrd="5" destOrd="0" parTransId="{0D0CDEA0-9546-42F1-84D6-D646C367C7B5}" sibTransId="{C03F6509-4521-46A3-9F1A-63081AA03033}"/>
    <dgm:cxn modelId="{009589DC-65D9-4139-B89D-5ACEE110BE8E}" type="presOf" srcId="{6B74714A-EE28-4373-9538-7003BA1E2652}" destId="{15A4A7D1-9C19-46DE-8590-02505D25D3C6}" srcOrd="0" destOrd="0" presId="urn:microsoft.com/office/officeart/2005/8/layout/bProcess4"/>
    <dgm:cxn modelId="{9D7E0978-DA38-4158-A585-C166588A1D74}" type="presOf" srcId="{F1BE2523-3900-4CFC-A303-45F09D9577D0}" destId="{4BBB263D-6D6C-4174-BB14-B44F5119E3F2}" srcOrd="0" destOrd="0" presId="urn:microsoft.com/office/officeart/2005/8/layout/bProcess4"/>
    <dgm:cxn modelId="{D107A550-5DDC-4658-B1E6-682A50AB36B3}" type="presOf" srcId="{5E69D566-5979-4983-9137-D4341F7BFB29}" destId="{AFA8B15D-9A0E-4A5F-817A-A82799329FFD}" srcOrd="0" destOrd="0" presId="urn:microsoft.com/office/officeart/2005/8/layout/bProcess4"/>
    <dgm:cxn modelId="{EF730654-B502-4C75-A5B3-8642DC249B8F}" type="presOf" srcId="{E4E96F8D-346D-4A01-8166-3CD37EC51136}" destId="{BC77CCE5-3259-4A03-8CFF-CECC254D9058}" srcOrd="0" destOrd="0" presId="urn:microsoft.com/office/officeart/2005/8/layout/bProcess4"/>
    <dgm:cxn modelId="{430A49B8-8A63-46C4-A70F-0B707F2596C6}" type="presOf" srcId="{5F48A310-A0C7-4F4C-BAAC-FD16201169CC}" destId="{D9E54E2E-5F30-4A8B-8836-3BC76AEC2356}" srcOrd="0" destOrd="0" presId="urn:microsoft.com/office/officeart/2005/8/layout/bProcess4"/>
    <dgm:cxn modelId="{B12073FD-CECC-41EA-A1DB-9D464D4902BD}" srcId="{1EB4F130-C508-45A1-AFAC-3A4BFCBF5344}" destId="{CF9AC582-FA4E-49CB-8B2E-AFA965F9BC79}" srcOrd="3" destOrd="0" parTransId="{9AE17F4B-76E2-41CC-A746-0CC27D3EA3A9}" sibTransId="{E4E96F8D-346D-4A01-8166-3CD37EC51136}"/>
    <dgm:cxn modelId="{563E1580-60E7-416F-B963-3A316B5C6B94}" type="presOf" srcId="{98D1A34F-18B9-410C-8F82-CFA3E4F6BB74}" destId="{A722690B-AD43-4A8D-96ED-6C85FE149A4B}" srcOrd="0" destOrd="0" presId="urn:microsoft.com/office/officeart/2005/8/layout/bProcess4"/>
    <dgm:cxn modelId="{D141F31D-60B8-4900-BCED-CE381BD6DDAE}" type="presOf" srcId="{FF15D060-D781-433E-A17B-FD0FDEF51801}" destId="{69D37D5B-4BED-40D8-8866-B770862F9286}" srcOrd="0" destOrd="0" presId="urn:microsoft.com/office/officeart/2005/8/layout/bProcess4"/>
    <dgm:cxn modelId="{4F1A2CC5-C0CE-4904-B6A1-47B0AA8A5434}" type="presOf" srcId="{CF9AC582-FA4E-49CB-8B2E-AFA965F9BC79}" destId="{F0848A04-C95F-4F4E-B934-E10B07923179}" srcOrd="0" destOrd="0" presId="urn:microsoft.com/office/officeart/2005/8/layout/bProcess4"/>
    <dgm:cxn modelId="{36570C54-DD30-4049-9C99-C30E5942920C}" srcId="{1EB4F130-C508-45A1-AFAC-3A4BFCBF5344}" destId="{C24AF924-1B42-4813-B970-799DB02027B0}" srcOrd="7" destOrd="0" parTransId="{1E08D80E-5010-492A-9DD9-F73B69E7E49A}" sibTransId="{98D1A34F-18B9-410C-8F82-CFA3E4F6BB74}"/>
    <dgm:cxn modelId="{5425F594-A986-4226-8836-D6FADEC43E0B}" type="presOf" srcId="{768F1BF8-6BA2-461A-88A7-C1C004EA04CF}" destId="{82E8FDE6-9D86-4F05-944F-775745E07C67}" srcOrd="0" destOrd="0" presId="urn:microsoft.com/office/officeart/2005/8/layout/bProcess4"/>
    <dgm:cxn modelId="{9A067764-ECDC-4926-9881-AC8961B49463}" type="presParOf" srcId="{E15C3DC4-D332-4065-B0D7-C0A24708863A}" destId="{232E065E-EBCD-4B38-8E81-13488668DB33}" srcOrd="0" destOrd="0" presId="urn:microsoft.com/office/officeart/2005/8/layout/bProcess4"/>
    <dgm:cxn modelId="{6BCCC755-3AA0-42BE-999D-F787406FC232}" type="presParOf" srcId="{232E065E-EBCD-4B38-8E81-13488668DB33}" destId="{ECEA741E-0793-4174-8CA1-4ADDF37DB054}" srcOrd="0" destOrd="0" presId="urn:microsoft.com/office/officeart/2005/8/layout/bProcess4"/>
    <dgm:cxn modelId="{0343156D-A896-4D73-9BF0-90FF06D00A4B}" type="presParOf" srcId="{232E065E-EBCD-4B38-8E81-13488668DB33}" destId="{D9E54E2E-5F30-4A8B-8836-3BC76AEC2356}" srcOrd="1" destOrd="0" presId="urn:microsoft.com/office/officeart/2005/8/layout/bProcess4"/>
    <dgm:cxn modelId="{2D186C08-9329-43D9-9FF9-23444984BA26}" type="presParOf" srcId="{E15C3DC4-D332-4065-B0D7-C0A24708863A}" destId="{4BBB263D-6D6C-4174-BB14-B44F5119E3F2}" srcOrd="1" destOrd="0" presId="urn:microsoft.com/office/officeart/2005/8/layout/bProcess4"/>
    <dgm:cxn modelId="{915312ED-5292-4C3F-B488-8A08BD6E6EFD}" type="presParOf" srcId="{E15C3DC4-D332-4065-B0D7-C0A24708863A}" destId="{85F4A134-C64D-4313-897A-74DDBDAFFA97}" srcOrd="2" destOrd="0" presId="urn:microsoft.com/office/officeart/2005/8/layout/bProcess4"/>
    <dgm:cxn modelId="{815E42F2-02D5-4327-BAC7-B2C43511E83D}" type="presParOf" srcId="{85F4A134-C64D-4313-897A-74DDBDAFFA97}" destId="{72BA5A6B-D3A9-4E4B-87F1-F722CA1C2A9B}" srcOrd="0" destOrd="0" presId="urn:microsoft.com/office/officeart/2005/8/layout/bProcess4"/>
    <dgm:cxn modelId="{0FDF1E05-F7E8-405C-B0AA-C808B6A44017}" type="presParOf" srcId="{85F4A134-C64D-4313-897A-74DDBDAFFA97}" destId="{5E8CFD3F-1D3C-48C0-A886-CEE3D7412340}" srcOrd="1" destOrd="0" presId="urn:microsoft.com/office/officeart/2005/8/layout/bProcess4"/>
    <dgm:cxn modelId="{43F7D5B3-E4DB-439C-BD64-C477C23E9C00}" type="presParOf" srcId="{E15C3DC4-D332-4065-B0D7-C0A24708863A}" destId="{0EEBAA3C-1156-472A-997F-4733D7EF3870}" srcOrd="3" destOrd="0" presId="urn:microsoft.com/office/officeart/2005/8/layout/bProcess4"/>
    <dgm:cxn modelId="{0952F8FA-C94D-484C-BF12-94F967874993}" type="presParOf" srcId="{E15C3DC4-D332-4065-B0D7-C0A24708863A}" destId="{047AC7E0-A60E-4E00-9CCF-4623CC0C246C}" srcOrd="4" destOrd="0" presId="urn:microsoft.com/office/officeart/2005/8/layout/bProcess4"/>
    <dgm:cxn modelId="{C5578948-FFF4-408A-B8A9-6630719A316B}" type="presParOf" srcId="{047AC7E0-A60E-4E00-9CCF-4623CC0C246C}" destId="{3F19D9EB-31D6-4B1E-9E5F-EFB8BC8C751D}" srcOrd="0" destOrd="0" presId="urn:microsoft.com/office/officeart/2005/8/layout/bProcess4"/>
    <dgm:cxn modelId="{44B0C02B-F07D-48EF-B758-38622863AE30}" type="presParOf" srcId="{047AC7E0-A60E-4E00-9CCF-4623CC0C246C}" destId="{82E8FDE6-9D86-4F05-944F-775745E07C67}" srcOrd="1" destOrd="0" presId="urn:microsoft.com/office/officeart/2005/8/layout/bProcess4"/>
    <dgm:cxn modelId="{4852F870-52B0-47B0-BAB2-ADCE4849316D}" type="presParOf" srcId="{E15C3DC4-D332-4065-B0D7-C0A24708863A}" destId="{AFA8B15D-9A0E-4A5F-817A-A82799329FFD}" srcOrd="5" destOrd="0" presId="urn:microsoft.com/office/officeart/2005/8/layout/bProcess4"/>
    <dgm:cxn modelId="{A1E95D34-5147-436F-9D41-34CE93719764}" type="presParOf" srcId="{E15C3DC4-D332-4065-B0D7-C0A24708863A}" destId="{A6519F6C-785C-444E-BB3C-BF25476F455E}" srcOrd="6" destOrd="0" presId="urn:microsoft.com/office/officeart/2005/8/layout/bProcess4"/>
    <dgm:cxn modelId="{CC25FDC8-3FD3-46C9-A255-E571494BD70D}" type="presParOf" srcId="{A6519F6C-785C-444E-BB3C-BF25476F455E}" destId="{F285AF4A-886C-49F2-A4DA-3EA20E1B0845}" srcOrd="0" destOrd="0" presId="urn:microsoft.com/office/officeart/2005/8/layout/bProcess4"/>
    <dgm:cxn modelId="{1F31D96D-3D10-4975-974A-5B8EC7E88425}" type="presParOf" srcId="{A6519F6C-785C-444E-BB3C-BF25476F455E}" destId="{F0848A04-C95F-4F4E-B934-E10B07923179}" srcOrd="1" destOrd="0" presId="urn:microsoft.com/office/officeart/2005/8/layout/bProcess4"/>
    <dgm:cxn modelId="{4803301D-32D7-4154-A0F4-D5BBD68E3B63}" type="presParOf" srcId="{E15C3DC4-D332-4065-B0D7-C0A24708863A}" destId="{BC77CCE5-3259-4A03-8CFF-CECC254D9058}" srcOrd="7" destOrd="0" presId="urn:microsoft.com/office/officeart/2005/8/layout/bProcess4"/>
    <dgm:cxn modelId="{3CE6ADD1-A7EE-459B-B2F0-5274C9CA3DBE}" type="presParOf" srcId="{E15C3DC4-D332-4065-B0D7-C0A24708863A}" destId="{D35D8E91-B191-4C8B-87C7-7B84AAD36692}" srcOrd="8" destOrd="0" presId="urn:microsoft.com/office/officeart/2005/8/layout/bProcess4"/>
    <dgm:cxn modelId="{2BD77A36-EE8B-4072-8562-89583BF0413E}" type="presParOf" srcId="{D35D8E91-B191-4C8B-87C7-7B84AAD36692}" destId="{98AFCD8B-A406-4173-AB6B-55175869C479}" srcOrd="0" destOrd="0" presId="urn:microsoft.com/office/officeart/2005/8/layout/bProcess4"/>
    <dgm:cxn modelId="{D4BA74D1-4E32-48A0-B9AB-933B457EDF8A}" type="presParOf" srcId="{D35D8E91-B191-4C8B-87C7-7B84AAD36692}" destId="{4F2EE60D-BF2A-4999-A5DE-E9C51F546885}" srcOrd="1" destOrd="0" presId="urn:microsoft.com/office/officeart/2005/8/layout/bProcess4"/>
    <dgm:cxn modelId="{D90882D4-374A-47F3-A54F-35D66926155E}" type="presParOf" srcId="{E15C3DC4-D332-4065-B0D7-C0A24708863A}" destId="{69D37D5B-4BED-40D8-8866-B770862F9286}" srcOrd="9" destOrd="0" presId="urn:microsoft.com/office/officeart/2005/8/layout/bProcess4"/>
    <dgm:cxn modelId="{A9743949-835B-4B15-AB39-C9C4E2EB1C6C}" type="presParOf" srcId="{E15C3DC4-D332-4065-B0D7-C0A24708863A}" destId="{BBB23C1B-FB02-4C8B-803A-EB6FC63CDC03}" srcOrd="10" destOrd="0" presId="urn:microsoft.com/office/officeart/2005/8/layout/bProcess4"/>
    <dgm:cxn modelId="{6CBAB091-B24F-4556-85D1-B19EA43E6780}" type="presParOf" srcId="{BBB23C1B-FB02-4C8B-803A-EB6FC63CDC03}" destId="{27328C64-6668-4D07-A7FB-1B1A3202E23A}" srcOrd="0" destOrd="0" presId="urn:microsoft.com/office/officeart/2005/8/layout/bProcess4"/>
    <dgm:cxn modelId="{3A32EF76-5976-43A5-825E-760186B23FA3}" type="presParOf" srcId="{BBB23C1B-FB02-4C8B-803A-EB6FC63CDC03}" destId="{B3533A9F-757F-4DEA-BB01-E78EAF56B670}" srcOrd="1" destOrd="0" presId="urn:microsoft.com/office/officeart/2005/8/layout/bProcess4"/>
    <dgm:cxn modelId="{18D44188-E695-4983-A5CE-BF1E234EB4E9}" type="presParOf" srcId="{E15C3DC4-D332-4065-B0D7-C0A24708863A}" destId="{65CA7F94-31B2-4419-9C1A-C0A9ECE40E9D}" srcOrd="11" destOrd="0" presId="urn:microsoft.com/office/officeart/2005/8/layout/bProcess4"/>
    <dgm:cxn modelId="{3589954E-4E92-4FE4-980B-AECF292FA0FD}" type="presParOf" srcId="{E15C3DC4-D332-4065-B0D7-C0A24708863A}" destId="{459C5675-A484-46DC-B67D-AB561295C7A6}" srcOrd="12" destOrd="0" presId="urn:microsoft.com/office/officeart/2005/8/layout/bProcess4"/>
    <dgm:cxn modelId="{5260E0EA-3A1D-41E7-BC4C-5365A69499B6}" type="presParOf" srcId="{459C5675-A484-46DC-B67D-AB561295C7A6}" destId="{735AFC10-1561-4A35-A0E1-4CA1FD4268A5}" srcOrd="0" destOrd="0" presId="urn:microsoft.com/office/officeart/2005/8/layout/bProcess4"/>
    <dgm:cxn modelId="{8427B6FA-B261-49DB-8460-44615AEE4340}" type="presParOf" srcId="{459C5675-A484-46DC-B67D-AB561295C7A6}" destId="{E865EE22-96D8-46F7-8498-04EB35123165}" srcOrd="1" destOrd="0" presId="urn:microsoft.com/office/officeart/2005/8/layout/bProcess4"/>
    <dgm:cxn modelId="{84E36E93-37F0-48DC-9FDE-AA6DD1C68D9D}" type="presParOf" srcId="{E15C3DC4-D332-4065-B0D7-C0A24708863A}" destId="{2B0AAA0B-BD1E-4C60-BE57-C38D9B6EB961}" srcOrd="13" destOrd="0" presId="urn:microsoft.com/office/officeart/2005/8/layout/bProcess4"/>
    <dgm:cxn modelId="{4D8EF02C-9284-4D0D-98D1-C4A13B5F781A}" type="presParOf" srcId="{E15C3DC4-D332-4065-B0D7-C0A24708863A}" destId="{3AD9CF2F-9DE8-4A40-AE20-2C1E5527ADCD}" srcOrd="14" destOrd="0" presId="urn:microsoft.com/office/officeart/2005/8/layout/bProcess4"/>
    <dgm:cxn modelId="{6C031B91-E612-45DD-B648-9DAEA61D64E6}" type="presParOf" srcId="{3AD9CF2F-9DE8-4A40-AE20-2C1E5527ADCD}" destId="{651B9B50-AC6D-4D8B-A3EC-F76BCFD5E23A}" srcOrd="0" destOrd="0" presId="urn:microsoft.com/office/officeart/2005/8/layout/bProcess4"/>
    <dgm:cxn modelId="{78CAA3D3-ADE4-4B72-B234-F7252A2503B6}" type="presParOf" srcId="{3AD9CF2F-9DE8-4A40-AE20-2C1E5527ADCD}" destId="{89DAAFEA-5E08-4B86-AB04-4AF95190D4BD}" srcOrd="1" destOrd="0" presId="urn:microsoft.com/office/officeart/2005/8/layout/bProcess4"/>
    <dgm:cxn modelId="{C869053A-A512-4A3F-917C-307F16882ADF}" type="presParOf" srcId="{E15C3DC4-D332-4065-B0D7-C0A24708863A}" destId="{A722690B-AD43-4A8D-96ED-6C85FE149A4B}" srcOrd="15" destOrd="0" presId="urn:microsoft.com/office/officeart/2005/8/layout/bProcess4"/>
    <dgm:cxn modelId="{3EBD5A5B-87C5-490B-AA61-9A920D912FA5}" type="presParOf" srcId="{E15C3DC4-D332-4065-B0D7-C0A24708863A}" destId="{E8FC373B-F69F-45E0-858C-054A19621A54}" srcOrd="16" destOrd="0" presId="urn:microsoft.com/office/officeart/2005/8/layout/bProcess4"/>
    <dgm:cxn modelId="{29B76ADA-6D59-40D6-8A1D-77DCA707DE76}" type="presParOf" srcId="{E8FC373B-F69F-45E0-858C-054A19621A54}" destId="{440B5622-2E08-47D4-AF98-6DFFD3114756}" srcOrd="0" destOrd="0" presId="urn:microsoft.com/office/officeart/2005/8/layout/bProcess4"/>
    <dgm:cxn modelId="{7C730A85-F6A0-4214-9116-448B1B0030EE}" type="presParOf" srcId="{E8FC373B-F69F-45E0-858C-054A19621A54}" destId="{15A4A7D1-9C19-46DE-8590-02505D25D3C6}"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AA3A08-1D8E-4C7F-AFD6-1A5017B1FF1B}">
      <dsp:nvSpPr>
        <dsp:cNvPr id="0" name=""/>
        <dsp:cNvSpPr/>
      </dsp:nvSpPr>
      <dsp:spPr>
        <a:xfrm>
          <a:off x="480887" y="1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Harvard</a:t>
          </a:r>
          <a:endParaRPr lang="en-US" sz="1400" kern="1200"/>
        </a:p>
      </dsp:txBody>
      <dsp:txXfrm>
        <a:off x="480887" y="142"/>
        <a:ext cx="1226071" cy="735642"/>
      </dsp:txXfrm>
    </dsp:sp>
    <dsp:sp modelId="{CA3F6275-7391-4015-8A01-41FB9ED85B25}">
      <dsp:nvSpPr>
        <dsp:cNvPr id="0" name=""/>
        <dsp:cNvSpPr/>
      </dsp:nvSpPr>
      <dsp:spPr>
        <a:xfrm>
          <a:off x="1829565" y="1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t>CEU San Pablo</a:t>
          </a:r>
          <a:endParaRPr lang="en-US" sz="1400" kern="1200" dirty="0"/>
        </a:p>
      </dsp:txBody>
      <dsp:txXfrm>
        <a:off x="1829565" y="142"/>
        <a:ext cx="1226071" cy="735642"/>
      </dsp:txXfrm>
    </dsp:sp>
    <dsp:sp modelId="{4D36DEAB-B23B-4A2A-98D2-16F981B36C99}">
      <dsp:nvSpPr>
        <dsp:cNvPr id="0" name=""/>
        <dsp:cNvSpPr/>
      </dsp:nvSpPr>
      <dsp:spPr>
        <a:xfrm>
          <a:off x="3178244" y="1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Yale</a:t>
          </a:r>
          <a:endParaRPr lang="en-US" sz="1400" kern="1200"/>
        </a:p>
      </dsp:txBody>
      <dsp:txXfrm>
        <a:off x="3178244" y="142"/>
        <a:ext cx="1226071" cy="735642"/>
      </dsp:txXfrm>
    </dsp:sp>
    <dsp:sp modelId="{B7EAB57E-4C27-4595-9C6F-1F215E959841}">
      <dsp:nvSpPr>
        <dsp:cNvPr id="0" name=""/>
        <dsp:cNvSpPr/>
      </dsp:nvSpPr>
      <dsp:spPr>
        <a:xfrm>
          <a:off x="480887" y="8583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Stanford</a:t>
          </a:r>
          <a:endParaRPr lang="en-US" sz="1400" kern="1200"/>
        </a:p>
      </dsp:txBody>
      <dsp:txXfrm>
        <a:off x="480887" y="858392"/>
        <a:ext cx="1226071" cy="735642"/>
      </dsp:txXfrm>
    </dsp:sp>
    <dsp:sp modelId="{42904608-E8D8-437F-88C0-56B67C0AED7F}">
      <dsp:nvSpPr>
        <dsp:cNvPr id="0" name=""/>
        <dsp:cNvSpPr/>
      </dsp:nvSpPr>
      <dsp:spPr>
        <a:xfrm>
          <a:off x="1829565" y="8583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t>Macalester College</a:t>
          </a:r>
        </a:p>
      </dsp:txBody>
      <dsp:txXfrm>
        <a:off x="1829565" y="858392"/>
        <a:ext cx="1226071" cy="735642"/>
      </dsp:txXfrm>
    </dsp:sp>
    <dsp:sp modelId="{6681A06D-3CDD-447C-9B4D-4EFDE8987014}">
      <dsp:nvSpPr>
        <dsp:cNvPr id="0" name=""/>
        <dsp:cNvSpPr/>
      </dsp:nvSpPr>
      <dsp:spPr>
        <a:xfrm>
          <a:off x="3178244" y="8583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t>University of Akron</a:t>
          </a:r>
          <a:endParaRPr lang="en-US" sz="1400" kern="1200" dirty="0"/>
        </a:p>
      </dsp:txBody>
      <dsp:txXfrm>
        <a:off x="3178244" y="858392"/>
        <a:ext cx="1226071" cy="735642"/>
      </dsp:txXfrm>
    </dsp:sp>
    <dsp:sp modelId="{09692E83-61DA-43E4-8462-ADBE17D66E1F}">
      <dsp:nvSpPr>
        <dsp:cNvPr id="0" name=""/>
        <dsp:cNvSpPr/>
      </dsp:nvSpPr>
      <dsp:spPr>
        <a:xfrm>
          <a:off x="480887" y="17166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Amsterdam University College</a:t>
          </a:r>
          <a:endParaRPr lang="en-US" sz="1400" kern="1200"/>
        </a:p>
      </dsp:txBody>
      <dsp:txXfrm>
        <a:off x="480887" y="1716642"/>
        <a:ext cx="1226071" cy="735642"/>
      </dsp:txXfrm>
    </dsp:sp>
    <dsp:sp modelId="{ED635A92-E212-4E81-97E4-27BD40DFF471}">
      <dsp:nvSpPr>
        <dsp:cNvPr id="0" name=""/>
        <dsp:cNvSpPr/>
      </dsp:nvSpPr>
      <dsp:spPr>
        <a:xfrm>
          <a:off x="1829565" y="17166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Bishop’s University Canada</a:t>
          </a:r>
          <a:endParaRPr lang="en-US" sz="1400" kern="1200"/>
        </a:p>
      </dsp:txBody>
      <dsp:txXfrm>
        <a:off x="1829565" y="1716642"/>
        <a:ext cx="1226071" cy="735642"/>
      </dsp:txXfrm>
    </dsp:sp>
    <dsp:sp modelId="{ED15655A-93CF-494E-B857-2D5C6BB7192B}">
      <dsp:nvSpPr>
        <dsp:cNvPr id="0" name=""/>
        <dsp:cNvSpPr/>
      </dsp:nvSpPr>
      <dsp:spPr>
        <a:xfrm>
          <a:off x="3178244" y="17166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IE University Spain</a:t>
          </a:r>
          <a:endParaRPr lang="en-US" sz="1400" kern="1200"/>
        </a:p>
      </dsp:txBody>
      <dsp:txXfrm>
        <a:off x="3178244" y="1716642"/>
        <a:ext cx="1226071" cy="735642"/>
      </dsp:txXfrm>
    </dsp:sp>
    <dsp:sp modelId="{E6D7DD47-1B34-469A-95FE-5129CCCF129E}">
      <dsp:nvSpPr>
        <dsp:cNvPr id="0" name=""/>
        <dsp:cNvSpPr/>
      </dsp:nvSpPr>
      <dsp:spPr>
        <a:xfrm>
          <a:off x="480887" y="25748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Universita Bocconi, Italy</a:t>
          </a:r>
          <a:endParaRPr lang="en-US" sz="1400" kern="1200"/>
        </a:p>
      </dsp:txBody>
      <dsp:txXfrm>
        <a:off x="480887" y="2574892"/>
        <a:ext cx="1226071" cy="735642"/>
      </dsp:txXfrm>
    </dsp:sp>
    <dsp:sp modelId="{E7C256FC-6F49-4A63-866D-D99DE615F01A}">
      <dsp:nvSpPr>
        <dsp:cNvPr id="0" name=""/>
        <dsp:cNvSpPr/>
      </dsp:nvSpPr>
      <dsp:spPr>
        <a:xfrm>
          <a:off x="1829565" y="25748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The American University of Paris</a:t>
          </a:r>
          <a:endParaRPr lang="en-US" sz="1400" kern="1200"/>
        </a:p>
      </dsp:txBody>
      <dsp:txXfrm>
        <a:off x="1829565" y="2574892"/>
        <a:ext cx="1226071" cy="735642"/>
      </dsp:txXfrm>
    </dsp:sp>
    <dsp:sp modelId="{6705AC2A-B758-48C5-81C2-9E10C3D32C7E}">
      <dsp:nvSpPr>
        <dsp:cNvPr id="0" name=""/>
        <dsp:cNvSpPr/>
      </dsp:nvSpPr>
      <dsp:spPr>
        <a:xfrm>
          <a:off x="3178244" y="25748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University of Colorado Boulder</a:t>
          </a:r>
          <a:endParaRPr lang="en-US" sz="1400" kern="1200"/>
        </a:p>
      </dsp:txBody>
      <dsp:txXfrm>
        <a:off x="3178244" y="2574892"/>
        <a:ext cx="1226071" cy="735642"/>
      </dsp:txXfrm>
    </dsp:sp>
    <dsp:sp modelId="{B1412984-67DD-46E7-9E9F-538D68A216D7}">
      <dsp:nvSpPr>
        <dsp:cNvPr id="0" name=""/>
        <dsp:cNvSpPr/>
      </dsp:nvSpPr>
      <dsp:spPr>
        <a:xfrm>
          <a:off x="480887" y="34331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t>Syracuse University</a:t>
          </a:r>
          <a:endParaRPr lang="en-US" sz="1400" kern="1200" dirty="0"/>
        </a:p>
      </dsp:txBody>
      <dsp:txXfrm>
        <a:off x="480887" y="3433142"/>
        <a:ext cx="1226071" cy="735642"/>
      </dsp:txXfrm>
    </dsp:sp>
    <dsp:sp modelId="{FC877AD2-04D0-43C7-8D45-265631EAF60A}">
      <dsp:nvSpPr>
        <dsp:cNvPr id="0" name=""/>
        <dsp:cNvSpPr/>
      </dsp:nvSpPr>
      <dsp:spPr>
        <a:xfrm>
          <a:off x="1829565" y="34331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a:t>King’s College London</a:t>
          </a:r>
          <a:endParaRPr lang="en-US" sz="1400" kern="1200"/>
        </a:p>
      </dsp:txBody>
      <dsp:txXfrm>
        <a:off x="1829565" y="3433142"/>
        <a:ext cx="1226071" cy="735642"/>
      </dsp:txXfrm>
    </dsp:sp>
    <dsp:sp modelId="{C8194F63-D6CF-4388-B551-5CBADCD58FF8}">
      <dsp:nvSpPr>
        <dsp:cNvPr id="0" name=""/>
        <dsp:cNvSpPr/>
      </dsp:nvSpPr>
      <dsp:spPr>
        <a:xfrm>
          <a:off x="3178244" y="34331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t>Hong Kong University</a:t>
          </a:r>
          <a:endParaRPr lang="en-US" sz="1400" kern="1200" dirty="0"/>
        </a:p>
      </dsp:txBody>
      <dsp:txXfrm>
        <a:off x="3178244" y="3433142"/>
        <a:ext cx="1226071" cy="735642"/>
      </dsp:txXfrm>
    </dsp:sp>
    <dsp:sp modelId="{12031A14-2687-477E-8721-7929A6760D9C}">
      <dsp:nvSpPr>
        <dsp:cNvPr id="0" name=""/>
        <dsp:cNvSpPr/>
      </dsp:nvSpPr>
      <dsp:spPr>
        <a:xfrm>
          <a:off x="480887" y="42913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i="1" kern="1200" dirty="0"/>
            <a:t>Northeastern University</a:t>
          </a:r>
          <a:endParaRPr lang="en-US" sz="1400" kern="1200" dirty="0"/>
        </a:p>
      </dsp:txBody>
      <dsp:txXfrm>
        <a:off x="480887" y="4291392"/>
        <a:ext cx="1226071" cy="735642"/>
      </dsp:txXfrm>
    </dsp:sp>
    <dsp:sp modelId="{A71E2154-31C9-400F-91FB-398C1BC8EEA9}">
      <dsp:nvSpPr>
        <dsp:cNvPr id="0" name=""/>
        <dsp:cNvSpPr/>
      </dsp:nvSpPr>
      <dsp:spPr>
        <a:xfrm>
          <a:off x="1829565" y="42913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i="1" kern="1200" dirty="0"/>
            <a:t>University of Pennsylvania</a:t>
          </a:r>
        </a:p>
      </dsp:txBody>
      <dsp:txXfrm>
        <a:off x="1829565" y="4291392"/>
        <a:ext cx="1226071" cy="735642"/>
      </dsp:txXfrm>
    </dsp:sp>
    <dsp:sp modelId="{9BC759F3-5673-41F1-B9E4-2EEC98AB73BF}">
      <dsp:nvSpPr>
        <dsp:cNvPr id="0" name=""/>
        <dsp:cNvSpPr/>
      </dsp:nvSpPr>
      <dsp:spPr>
        <a:xfrm>
          <a:off x="3178244" y="429139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i="1" kern="1200" dirty="0"/>
            <a:t>University of Southern California</a:t>
          </a:r>
        </a:p>
      </dsp:txBody>
      <dsp:txXfrm>
        <a:off x="3178244" y="4291392"/>
        <a:ext cx="1226071" cy="735642"/>
      </dsp:txXfrm>
    </dsp:sp>
    <dsp:sp modelId="{D6C2BF7F-324A-460A-ABB1-3EE4E737CCD0}">
      <dsp:nvSpPr>
        <dsp:cNvPr id="0" name=""/>
        <dsp:cNvSpPr/>
      </dsp:nvSpPr>
      <dsp:spPr>
        <a:xfrm>
          <a:off x="480887" y="51496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i="1" kern="1200" dirty="0"/>
            <a:t>University of Toronto</a:t>
          </a:r>
        </a:p>
      </dsp:txBody>
      <dsp:txXfrm>
        <a:off x="480887" y="5149642"/>
        <a:ext cx="1226071" cy="735642"/>
      </dsp:txXfrm>
    </dsp:sp>
    <dsp:sp modelId="{A9D07D21-F799-4C2B-9A8B-10139C2FDF25}">
      <dsp:nvSpPr>
        <dsp:cNvPr id="0" name=""/>
        <dsp:cNvSpPr/>
      </dsp:nvSpPr>
      <dsp:spPr>
        <a:xfrm>
          <a:off x="1829565" y="51496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i="1" kern="1200" dirty="0"/>
            <a:t>University of Virginia</a:t>
          </a:r>
        </a:p>
      </dsp:txBody>
      <dsp:txXfrm>
        <a:off x="1829565" y="5149642"/>
        <a:ext cx="1226071" cy="735642"/>
      </dsp:txXfrm>
    </dsp:sp>
    <dsp:sp modelId="{9B3D6C54-1032-4394-AC5F-61CF52DEBA48}">
      <dsp:nvSpPr>
        <dsp:cNvPr id="0" name=""/>
        <dsp:cNvSpPr/>
      </dsp:nvSpPr>
      <dsp:spPr>
        <a:xfrm>
          <a:off x="3178244" y="5149642"/>
          <a:ext cx="1226071" cy="73564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a:t>Drexel University</a:t>
          </a:r>
        </a:p>
      </dsp:txBody>
      <dsp:txXfrm>
        <a:off x="3178244" y="5149642"/>
        <a:ext cx="1226071" cy="7356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8651C-D501-4E76-A380-6EAC3A2681CD}">
      <dsp:nvSpPr>
        <dsp:cNvPr id="0" name=""/>
        <dsp:cNvSpPr/>
      </dsp:nvSpPr>
      <dsp:spPr>
        <a:xfrm>
          <a:off x="0" y="85869"/>
          <a:ext cx="7886700" cy="1965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100000"/>
            </a:lnSpc>
            <a:spcBef>
              <a:spcPct val="0"/>
            </a:spcBef>
            <a:spcAft>
              <a:spcPct val="35000"/>
            </a:spcAft>
          </a:pPr>
          <a:r>
            <a:rPr lang="en-GB" sz="1500" b="0" i="0" kern="1200" dirty="0"/>
            <a:t>CIS knows that sometimes families need outside help when considering post-secondary education opportunities, and that finding the right resources can be a daunting and time consuming task. CIS has established a network of consultants to help families at CIS schools find high quality consultants who have experience supporting students around the world. Independent University Consultants (IUCs) are professionals who provide guidance to students and families in the university research and planning process, and they can help to guide the student through the university application process</a:t>
          </a:r>
          <a:endParaRPr lang="en-US" sz="1500" kern="1200" dirty="0"/>
        </a:p>
      </dsp:txBody>
      <dsp:txXfrm>
        <a:off x="95953" y="181822"/>
        <a:ext cx="7694794" cy="1773694"/>
      </dsp:txXfrm>
    </dsp:sp>
    <dsp:sp modelId="{8F12F213-CE0A-4E65-8428-97974DE0DE2F}">
      <dsp:nvSpPr>
        <dsp:cNvPr id="0" name=""/>
        <dsp:cNvSpPr/>
      </dsp:nvSpPr>
      <dsp:spPr>
        <a:xfrm>
          <a:off x="0" y="2051469"/>
          <a:ext cx="7886700"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19050" rIns="106680" bIns="19050" numCol="1" spcCol="1270" anchor="t" anchorCtr="0">
          <a:noAutofit/>
        </a:bodyPr>
        <a:lstStyle/>
        <a:p>
          <a:pPr marL="114300" lvl="1" indent="-114300" algn="l" defTabSz="533400">
            <a:lnSpc>
              <a:spcPct val="100000"/>
            </a:lnSpc>
            <a:spcBef>
              <a:spcPct val="0"/>
            </a:spcBef>
            <a:spcAft>
              <a:spcPct val="20000"/>
            </a:spcAft>
            <a:buChar char="••"/>
          </a:pPr>
          <a:endParaRPr lang="en-US" sz="1200" kern="1200" dirty="0"/>
        </a:p>
      </dsp:txBody>
      <dsp:txXfrm>
        <a:off x="0" y="2051469"/>
        <a:ext cx="7886700" cy="248400"/>
      </dsp:txXfrm>
    </dsp:sp>
    <dsp:sp modelId="{D3B483DB-20D6-4DD2-ADF7-DB9BAD1EF361}">
      <dsp:nvSpPr>
        <dsp:cNvPr id="0" name=""/>
        <dsp:cNvSpPr/>
      </dsp:nvSpPr>
      <dsp:spPr>
        <a:xfrm>
          <a:off x="0" y="2299869"/>
          <a:ext cx="7886700" cy="196560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100000"/>
            </a:lnSpc>
            <a:spcBef>
              <a:spcPct val="0"/>
            </a:spcBef>
            <a:spcAft>
              <a:spcPct val="35000"/>
            </a:spcAft>
          </a:pPr>
          <a:r>
            <a:rPr lang="en-GB" sz="1500" b="0" i="0" kern="1200" dirty="0"/>
            <a:t>The counsellors that are part of the CIS Affiliated Consultant network have been evaluated by CIS to ensure they meet standards for quality service according to stringent application requirements. CIS provides the referral to consultants. Students and families then contact the counsellors directly to engage their services</a:t>
          </a:r>
          <a:endParaRPr lang="en-US" sz="1500" kern="1200" dirty="0"/>
        </a:p>
      </dsp:txBody>
      <dsp:txXfrm>
        <a:off x="95953" y="2395822"/>
        <a:ext cx="7694794" cy="1773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000C5B-9ED7-4A7F-AC52-160EFD6AD3AC}">
      <dsp:nvSpPr>
        <dsp:cNvPr id="0" name=""/>
        <dsp:cNvSpPr/>
      </dsp:nvSpPr>
      <dsp:spPr>
        <a:xfrm>
          <a:off x="0" y="1270"/>
          <a:ext cx="7886700" cy="82598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kern="1200"/>
            <a:t>You have to decide what you want to study at university before you apply</a:t>
          </a:r>
          <a:endParaRPr lang="en-GB" sz="1900" kern="1200" dirty="0"/>
        </a:p>
      </dsp:txBody>
      <dsp:txXfrm>
        <a:off x="40321" y="41591"/>
        <a:ext cx="7806058" cy="745341"/>
      </dsp:txXfrm>
    </dsp:sp>
    <dsp:sp modelId="{3E430034-91EC-4DD0-8D51-A9765AEDF33E}">
      <dsp:nvSpPr>
        <dsp:cNvPr id="0" name=""/>
        <dsp:cNvSpPr/>
      </dsp:nvSpPr>
      <dsp:spPr>
        <a:xfrm>
          <a:off x="0" y="881974"/>
          <a:ext cx="7886700" cy="82598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0" kern="1200"/>
            <a:t>University is typically mostly about lectures and exams</a:t>
          </a:r>
          <a:endParaRPr lang="en-GB" sz="1900" kern="1200" dirty="0"/>
        </a:p>
      </dsp:txBody>
      <dsp:txXfrm>
        <a:off x="40321" y="922295"/>
        <a:ext cx="7806058" cy="745341"/>
      </dsp:txXfrm>
    </dsp:sp>
    <dsp:sp modelId="{0D2023A9-CAE7-4908-8872-FAC681C25A65}">
      <dsp:nvSpPr>
        <dsp:cNvPr id="0" name=""/>
        <dsp:cNvSpPr/>
      </dsp:nvSpPr>
      <dsp:spPr>
        <a:xfrm>
          <a:off x="0" y="1762677"/>
          <a:ext cx="7886700" cy="82598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GB" sz="1900" b="0" kern="1200"/>
            <a:t>My predicted grades will determine where I can apply</a:t>
          </a:r>
          <a:endParaRPr lang="en-GB" sz="1900" kern="1200" dirty="0"/>
        </a:p>
      </dsp:txBody>
      <dsp:txXfrm>
        <a:off x="40321" y="1802998"/>
        <a:ext cx="7806058" cy="745341"/>
      </dsp:txXfrm>
    </dsp:sp>
    <dsp:sp modelId="{A66EB270-6A1B-4B04-9CBC-4758E99B5886}">
      <dsp:nvSpPr>
        <dsp:cNvPr id="0" name=""/>
        <dsp:cNvSpPr/>
      </dsp:nvSpPr>
      <dsp:spPr>
        <a:xfrm>
          <a:off x="0" y="2643381"/>
          <a:ext cx="7886700" cy="82598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ct val="35000"/>
            </a:spcAft>
          </a:pPr>
          <a:r>
            <a:rPr lang="en-US" sz="1900" kern="1200" dirty="0"/>
            <a:t>Universities don’t place much emphasis on anything except school work when deciding who to admit</a:t>
          </a:r>
        </a:p>
      </dsp:txBody>
      <dsp:txXfrm>
        <a:off x="40321" y="2683702"/>
        <a:ext cx="7806058" cy="745341"/>
      </dsp:txXfrm>
    </dsp:sp>
    <dsp:sp modelId="{447D89AF-0EEF-49BA-93CE-32EFAA48633C}">
      <dsp:nvSpPr>
        <dsp:cNvPr id="0" name=""/>
        <dsp:cNvSpPr/>
      </dsp:nvSpPr>
      <dsp:spPr>
        <a:xfrm>
          <a:off x="0" y="3524084"/>
          <a:ext cx="7886700" cy="82598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100000"/>
            </a:lnSpc>
            <a:spcBef>
              <a:spcPct val="0"/>
            </a:spcBef>
            <a:spcAft>
              <a:spcPct val="35000"/>
            </a:spcAft>
          </a:pPr>
          <a:r>
            <a:rPr lang="en-US" sz="1900" kern="1200" dirty="0"/>
            <a:t>I need to go to a university people have heard of in order to get a good job</a:t>
          </a:r>
        </a:p>
      </dsp:txBody>
      <dsp:txXfrm>
        <a:off x="40321" y="3564405"/>
        <a:ext cx="7806058" cy="745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470304-04DA-43E5-BDF1-2835E56C908F}">
      <dsp:nvSpPr>
        <dsp:cNvPr id="0" name=""/>
        <dsp:cNvSpPr/>
      </dsp:nvSpPr>
      <dsp:spPr>
        <a:xfrm>
          <a:off x="0" y="380"/>
          <a:ext cx="788670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AEA789C-8394-4B3E-9C05-6BB226A2AB62}">
      <dsp:nvSpPr>
        <dsp:cNvPr id="0" name=""/>
        <dsp:cNvSpPr/>
      </dsp:nvSpPr>
      <dsp:spPr>
        <a:xfrm>
          <a:off x="0" y="380"/>
          <a:ext cx="7886700" cy="44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100000"/>
            </a:lnSpc>
            <a:spcBef>
              <a:spcPct val="0"/>
            </a:spcBef>
            <a:spcAft>
              <a:spcPct val="35000"/>
            </a:spcAft>
          </a:pPr>
          <a:r>
            <a:rPr lang="en-GB" sz="1900" kern="1200"/>
            <a:t>What do you apply for?</a:t>
          </a:r>
          <a:endParaRPr lang="en-US" sz="1900" kern="1200"/>
        </a:p>
      </dsp:txBody>
      <dsp:txXfrm>
        <a:off x="0" y="380"/>
        <a:ext cx="7886700" cy="445015"/>
      </dsp:txXfrm>
    </dsp:sp>
    <dsp:sp modelId="{5265C8EB-F626-45AC-B652-B5D98CBB9F80}">
      <dsp:nvSpPr>
        <dsp:cNvPr id="0" name=""/>
        <dsp:cNvSpPr/>
      </dsp:nvSpPr>
      <dsp:spPr>
        <a:xfrm>
          <a:off x="0" y="445395"/>
          <a:ext cx="788670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6636C91-3DC3-440D-95DA-A9F1F25A4BF1}">
      <dsp:nvSpPr>
        <dsp:cNvPr id="0" name=""/>
        <dsp:cNvSpPr/>
      </dsp:nvSpPr>
      <dsp:spPr>
        <a:xfrm>
          <a:off x="0" y="445395"/>
          <a:ext cx="7886700" cy="44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100000"/>
            </a:lnSpc>
            <a:spcBef>
              <a:spcPct val="0"/>
            </a:spcBef>
            <a:spcAft>
              <a:spcPct val="35000"/>
            </a:spcAft>
          </a:pPr>
          <a:r>
            <a:rPr lang="en-GB" sz="1900" kern="1200"/>
            <a:t>Role of the Liberal Arts</a:t>
          </a:r>
          <a:endParaRPr lang="en-US" sz="1900" kern="1200"/>
        </a:p>
      </dsp:txBody>
      <dsp:txXfrm>
        <a:off x="0" y="445395"/>
        <a:ext cx="7886700" cy="445015"/>
      </dsp:txXfrm>
    </dsp:sp>
    <dsp:sp modelId="{B9130D15-8255-4013-95B1-2E5802C02709}">
      <dsp:nvSpPr>
        <dsp:cNvPr id="0" name=""/>
        <dsp:cNvSpPr/>
      </dsp:nvSpPr>
      <dsp:spPr>
        <a:xfrm>
          <a:off x="0" y="890410"/>
          <a:ext cx="788670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8802559-1371-4B81-8E7A-AA8ED5EE93F2}">
      <dsp:nvSpPr>
        <dsp:cNvPr id="0" name=""/>
        <dsp:cNvSpPr/>
      </dsp:nvSpPr>
      <dsp:spPr>
        <a:xfrm>
          <a:off x="0" y="890410"/>
          <a:ext cx="7886700" cy="44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100000"/>
            </a:lnSpc>
            <a:spcBef>
              <a:spcPct val="0"/>
            </a:spcBef>
            <a:spcAft>
              <a:spcPct val="35000"/>
            </a:spcAft>
          </a:pPr>
          <a:r>
            <a:rPr lang="en-GB" sz="1900" kern="1200"/>
            <a:t>College vs University</a:t>
          </a:r>
          <a:endParaRPr lang="en-US" sz="1900" kern="1200"/>
        </a:p>
      </dsp:txBody>
      <dsp:txXfrm>
        <a:off x="0" y="890410"/>
        <a:ext cx="7886700" cy="445015"/>
      </dsp:txXfrm>
    </dsp:sp>
    <dsp:sp modelId="{5CBA6FB7-3885-46ED-96A1-34980EA9539E}">
      <dsp:nvSpPr>
        <dsp:cNvPr id="0" name=""/>
        <dsp:cNvSpPr/>
      </dsp:nvSpPr>
      <dsp:spPr>
        <a:xfrm>
          <a:off x="0" y="1335425"/>
          <a:ext cx="788670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C210D37-0BC5-4EA8-83B6-1850543F437F}">
      <dsp:nvSpPr>
        <dsp:cNvPr id="0" name=""/>
        <dsp:cNvSpPr/>
      </dsp:nvSpPr>
      <dsp:spPr>
        <a:xfrm>
          <a:off x="0" y="1335425"/>
          <a:ext cx="7886700" cy="44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100000"/>
            </a:lnSpc>
            <a:spcBef>
              <a:spcPct val="0"/>
            </a:spcBef>
            <a:spcAft>
              <a:spcPct val="35000"/>
            </a:spcAft>
          </a:pPr>
          <a:r>
            <a:rPr lang="en-GB" sz="1900" kern="1200"/>
            <a:t>Major and Minor</a:t>
          </a:r>
          <a:endParaRPr lang="en-US" sz="1900" kern="1200"/>
        </a:p>
      </dsp:txBody>
      <dsp:txXfrm>
        <a:off x="0" y="1335425"/>
        <a:ext cx="7886700" cy="445015"/>
      </dsp:txXfrm>
    </dsp:sp>
    <dsp:sp modelId="{63E0A2BB-460C-44DB-A0E8-76F7E6A2E2D2}">
      <dsp:nvSpPr>
        <dsp:cNvPr id="0" name=""/>
        <dsp:cNvSpPr/>
      </dsp:nvSpPr>
      <dsp:spPr>
        <a:xfrm>
          <a:off x="0" y="1780440"/>
          <a:ext cx="788670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761488A-C880-49EF-9FA2-D28D8342D094}">
      <dsp:nvSpPr>
        <dsp:cNvPr id="0" name=""/>
        <dsp:cNvSpPr/>
      </dsp:nvSpPr>
      <dsp:spPr>
        <a:xfrm>
          <a:off x="0" y="1780440"/>
          <a:ext cx="7886700" cy="44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100000"/>
            </a:lnSpc>
            <a:spcBef>
              <a:spcPct val="0"/>
            </a:spcBef>
            <a:spcAft>
              <a:spcPct val="35000"/>
            </a:spcAft>
          </a:pPr>
          <a:r>
            <a:rPr lang="en-GB" sz="1900" kern="1200"/>
            <a:t>Cumulative assessment</a:t>
          </a:r>
          <a:endParaRPr lang="en-US" sz="1900" kern="1200"/>
        </a:p>
      </dsp:txBody>
      <dsp:txXfrm>
        <a:off x="0" y="1780440"/>
        <a:ext cx="7886700" cy="445015"/>
      </dsp:txXfrm>
    </dsp:sp>
    <dsp:sp modelId="{0FDCB46A-AC51-44A6-9527-39BF01E3F8C1}">
      <dsp:nvSpPr>
        <dsp:cNvPr id="0" name=""/>
        <dsp:cNvSpPr/>
      </dsp:nvSpPr>
      <dsp:spPr>
        <a:xfrm>
          <a:off x="0" y="2225455"/>
          <a:ext cx="788670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5389A81-113A-45A5-84E8-DCDE0F7E799D}">
      <dsp:nvSpPr>
        <dsp:cNvPr id="0" name=""/>
        <dsp:cNvSpPr/>
      </dsp:nvSpPr>
      <dsp:spPr>
        <a:xfrm>
          <a:off x="0" y="2225455"/>
          <a:ext cx="7886700" cy="44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100000"/>
            </a:lnSpc>
            <a:spcBef>
              <a:spcPct val="0"/>
            </a:spcBef>
            <a:spcAft>
              <a:spcPct val="35000"/>
            </a:spcAft>
          </a:pPr>
          <a:r>
            <a:rPr lang="en-GB" sz="1900" kern="1200"/>
            <a:t>Ability to change paths</a:t>
          </a:r>
          <a:endParaRPr lang="en-US" sz="1900" kern="1200"/>
        </a:p>
      </dsp:txBody>
      <dsp:txXfrm>
        <a:off x="0" y="2225455"/>
        <a:ext cx="7886700" cy="445015"/>
      </dsp:txXfrm>
    </dsp:sp>
    <dsp:sp modelId="{363C5F93-2000-4B41-BC49-95896A40BD7F}">
      <dsp:nvSpPr>
        <dsp:cNvPr id="0" name=""/>
        <dsp:cNvSpPr/>
      </dsp:nvSpPr>
      <dsp:spPr>
        <a:xfrm>
          <a:off x="0" y="2670470"/>
          <a:ext cx="7886700" cy="0"/>
        </a:xfrm>
        <a:prstGeom prst="lin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CA13F6A-EFE8-4141-BC0B-BB9460901C07}">
      <dsp:nvSpPr>
        <dsp:cNvPr id="0" name=""/>
        <dsp:cNvSpPr/>
      </dsp:nvSpPr>
      <dsp:spPr>
        <a:xfrm>
          <a:off x="0" y="2670470"/>
          <a:ext cx="7886700" cy="445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100000"/>
            </a:lnSpc>
            <a:spcBef>
              <a:spcPct val="0"/>
            </a:spcBef>
            <a:spcAft>
              <a:spcPct val="35000"/>
            </a:spcAft>
          </a:pPr>
          <a:r>
            <a:rPr lang="en-GB" sz="1900" kern="1200"/>
            <a:t>Integration of extra-curricular options</a:t>
          </a:r>
          <a:endParaRPr lang="en-US" sz="1900" kern="1200"/>
        </a:p>
      </dsp:txBody>
      <dsp:txXfrm>
        <a:off x="0" y="2670470"/>
        <a:ext cx="7886700" cy="4450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4C73F-AD4C-4AA7-9169-9C2E0C3C3CA2}">
      <dsp:nvSpPr>
        <dsp:cNvPr id="0" name=""/>
        <dsp:cNvSpPr/>
      </dsp:nvSpPr>
      <dsp:spPr>
        <a:xfrm>
          <a:off x="334403" y="2600"/>
          <a:ext cx="955560" cy="9555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4474BEF-DE93-44BC-8B5D-8F6E800AD50C}">
      <dsp:nvSpPr>
        <dsp:cNvPr id="0" name=""/>
        <dsp:cNvSpPr/>
      </dsp:nvSpPr>
      <dsp:spPr>
        <a:xfrm>
          <a:off x="535070" y="203268"/>
          <a:ext cx="554225" cy="554225"/>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7FB454B-B0B2-4461-9865-E35B345A05FB}">
      <dsp:nvSpPr>
        <dsp:cNvPr id="0" name=""/>
        <dsp:cNvSpPr/>
      </dsp:nvSpPr>
      <dsp:spPr>
        <a:xfrm>
          <a:off x="1494726"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Standardised Testing</a:t>
          </a:r>
          <a:endParaRPr lang="en-US" sz="2000" kern="1200"/>
        </a:p>
      </dsp:txBody>
      <dsp:txXfrm>
        <a:off x="1494726" y="2600"/>
        <a:ext cx="2252392" cy="955560"/>
      </dsp:txXfrm>
    </dsp:sp>
    <dsp:sp modelId="{6F013ADF-82E8-4F4E-BD5B-4E0A407BA1FA}">
      <dsp:nvSpPr>
        <dsp:cNvPr id="0" name=""/>
        <dsp:cNvSpPr/>
      </dsp:nvSpPr>
      <dsp:spPr>
        <a:xfrm>
          <a:off x="4139581" y="2600"/>
          <a:ext cx="955560" cy="95556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C2E1C63-DE30-4527-BFEC-27CC3D011684}">
      <dsp:nvSpPr>
        <dsp:cNvPr id="0" name=""/>
        <dsp:cNvSpPr/>
      </dsp:nvSpPr>
      <dsp:spPr>
        <a:xfrm>
          <a:off x="4340248" y="203268"/>
          <a:ext cx="554225" cy="554225"/>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192F95F-FB24-478E-A4CE-AC843797D15D}">
      <dsp:nvSpPr>
        <dsp:cNvPr id="0" name=""/>
        <dsp:cNvSpPr/>
      </dsp:nvSpPr>
      <dsp:spPr>
        <a:xfrm>
          <a:off x="5299904" y="2600"/>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Finding your list</a:t>
          </a:r>
          <a:endParaRPr lang="en-US" sz="2000" kern="1200"/>
        </a:p>
      </dsp:txBody>
      <dsp:txXfrm>
        <a:off x="5299904" y="2600"/>
        <a:ext cx="2252392" cy="955560"/>
      </dsp:txXfrm>
    </dsp:sp>
    <dsp:sp modelId="{06754460-1256-4256-AEC5-BCF0D62E6B35}">
      <dsp:nvSpPr>
        <dsp:cNvPr id="0" name=""/>
        <dsp:cNvSpPr/>
      </dsp:nvSpPr>
      <dsp:spPr>
        <a:xfrm>
          <a:off x="334403" y="1697888"/>
          <a:ext cx="955560" cy="95556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7601904-C56C-42E7-A4BB-74206C1A4DC8}">
      <dsp:nvSpPr>
        <dsp:cNvPr id="0" name=""/>
        <dsp:cNvSpPr/>
      </dsp:nvSpPr>
      <dsp:spPr>
        <a:xfrm>
          <a:off x="535070" y="1898556"/>
          <a:ext cx="554225" cy="554225"/>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3403EF1-AA64-4AF1-B13D-535AC3E81480}">
      <dsp:nvSpPr>
        <dsp:cNvPr id="0" name=""/>
        <dsp:cNvSpPr/>
      </dsp:nvSpPr>
      <dsp:spPr>
        <a:xfrm>
          <a:off x="1494726"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Application essays (see example)</a:t>
          </a:r>
          <a:endParaRPr lang="en-US" sz="2000" kern="1200"/>
        </a:p>
      </dsp:txBody>
      <dsp:txXfrm>
        <a:off x="1494726" y="1697888"/>
        <a:ext cx="2252392" cy="955560"/>
      </dsp:txXfrm>
    </dsp:sp>
    <dsp:sp modelId="{8DD90C17-101C-480E-BA40-12868B2546DA}">
      <dsp:nvSpPr>
        <dsp:cNvPr id="0" name=""/>
        <dsp:cNvSpPr/>
      </dsp:nvSpPr>
      <dsp:spPr>
        <a:xfrm>
          <a:off x="4139581" y="1697888"/>
          <a:ext cx="955560" cy="95556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9E37AFC-CB24-4062-BC67-52DEEFFF9BAB}">
      <dsp:nvSpPr>
        <dsp:cNvPr id="0" name=""/>
        <dsp:cNvSpPr/>
      </dsp:nvSpPr>
      <dsp:spPr>
        <a:xfrm>
          <a:off x="4340248" y="1898556"/>
          <a:ext cx="554225" cy="554225"/>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35C15BB-330A-4D0C-8BE0-C0FC1A26634C}">
      <dsp:nvSpPr>
        <dsp:cNvPr id="0" name=""/>
        <dsp:cNvSpPr/>
      </dsp:nvSpPr>
      <dsp:spPr>
        <a:xfrm>
          <a:off x="5299904" y="1697888"/>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Different application portals</a:t>
          </a:r>
          <a:endParaRPr lang="en-US" sz="2000" kern="1200"/>
        </a:p>
      </dsp:txBody>
      <dsp:txXfrm>
        <a:off x="5299904" y="1697888"/>
        <a:ext cx="2252392" cy="955560"/>
      </dsp:txXfrm>
    </dsp:sp>
    <dsp:sp modelId="{1BB9214B-C16B-4534-A562-C656F589A5DE}">
      <dsp:nvSpPr>
        <dsp:cNvPr id="0" name=""/>
        <dsp:cNvSpPr/>
      </dsp:nvSpPr>
      <dsp:spPr>
        <a:xfrm>
          <a:off x="334403" y="3393176"/>
          <a:ext cx="955560" cy="95556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A7A5C9A-12E8-4F53-AB56-CB34056875E6}">
      <dsp:nvSpPr>
        <dsp:cNvPr id="0" name=""/>
        <dsp:cNvSpPr/>
      </dsp:nvSpPr>
      <dsp:spPr>
        <a:xfrm>
          <a:off x="535070" y="3593844"/>
          <a:ext cx="554225" cy="554225"/>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D0E2D9B-47E5-4C0A-9D15-3EBE3B3EFA7A}">
      <dsp:nvSpPr>
        <dsp:cNvPr id="0" name=""/>
        <dsp:cNvSpPr/>
      </dsp:nvSpPr>
      <dsp:spPr>
        <a:xfrm>
          <a:off x="1494726"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Regular vs Early Decision vs Early Action vs Rolling</a:t>
          </a:r>
          <a:endParaRPr lang="en-US" sz="2000" kern="1200"/>
        </a:p>
      </dsp:txBody>
      <dsp:txXfrm>
        <a:off x="1494726" y="3393176"/>
        <a:ext cx="2252392" cy="955560"/>
      </dsp:txXfrm>
    </dsp:sp>
    <dsp:sp modelId="{F64413BF-7198-4C5A-AE55-666F4607979B}">
      <dsp:nvSpPr>
        <dsp:cNvPr id="0" name=""/>
        <dsp:cNvSpPr/>
      </dsp:nvSpPr>
      <dsp:spPr>
        <a:xfrm>
          <a:off x="4139581" y="3393176"/>
          <a:ext cx="955560" cy="95556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85E0C77-29D3-4D34-B6A7-AED37DE02DDA}">
      <dsp:nvSpPr>
        <dsp:cNvPr id="0" name=""/>
        <dsp:cNvSpPr/>
      </dsp:nvSpPr>
      <dsp:spPr>
        <a:xfrm>
          <a:off x="4340248" y="3593844"/>
          <a:ext cx="554225" cy="554225"/>
        </a:xfrm>
        <a:prstGeom prst="rect">
          <a:avLst/>
        </a:prstGeom>
        <a:blipFill>
          <a:blip xmlns:r="http://schemas.openxmlformats.org/officeDocument/2006/relationships"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2370523-C4C0-44D5-99D0-EA8359F91374}">
      <dsp:nvSpPr>
        <dsp:cNvPr id="0" name=""/>
        <dsp:cNvSpPr/>
      </dsp:nvSpPr>
      <dsp:spPr>
        <a:xfrm>
          <a:off x="5299904" y="3393176"/>
          <a:ext cx="2252392" cy="955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89000">
            <a:lnSpc>
              <a:spcPct val="100000"/>
            </a:lnSpc>
            <a:spcBef>
              <a:spcPct val="0"/>
            </a:spcBef>
            <a:spcAft>
              <a:spcPct val="35000"/>
            </a:spcAft>
          </a:pPr>
          <a:r>
            <a:rPr lang="en-GB" sz="2000" kern="1200"/>
            <a:t>Demonstrated Interest and Legacy</a:t>
          </a:r>
          <a:endParaRPr lang="en-US" sz="2000" kern="1200"/>
        </a:p>
      </dsp:txBody>
      <dsp:txXfrm>
        <a:off x="5299904" y="3393176"/>
        <a:ext cx="2252392" cy="9555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63104-A938-4263-8092-C25392AE2ED3}">
      <dsp:nvSpPr>
        <dsp:cNvPr id="0" name=""/>
        <dsp:cNvSpPr/>
      </dsp:nvSpPr>
      <dsp:spPr>
        <a:xfrm>
          <a:off x="0" y="2124"/>
          <a:ext cx="78867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98F02-A7E3-48F3-90A5-5129F2098656}">
      <dsp:nvSpPr>
        <dsp:cNvPr id="0" name=""/>
        <dsp:cNvSpPr/>
      </dsp:nvSpPr>
      <dsp:spPr>
        <a:xfrm>
          <a:off x="0" y="212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t>For the Bachelor of Science degree, students must complete a core requirement that </a:t>
          </a:r>
          <a:r>
            <a:rPr lang="en-GB" sz="2200" u="sng" kern="1200" dirty="0">
              <a:effectLst>
                <a:outerShdw blurRad="38100" dist="38100" dir="2700000" algn="tl">
                  <a:srgbClr val="000000">
                    <a:alpha val="43137"/>
                  </a:srgbClr>
                </a:outerShdw>
              </a:effectLst>
              <a:highlight>
                <a:srgbClr val="FFFF00"/>
              </a:highlight>
            </a:rPr>
            <a:t>is equally divided between science and mathematics, and the humanities, arts, and social sciences. </a:t>
          </a:r>
          <a:endParaRPr lang="en-US" sz="2200" kern="1200" dirty="0">
            <a:effectLst>
              <a:outerShdw blurRad="38100" dist="38100" dir="2700000" algn="tl">
                <a:srgbClr val="000000">
                  <a:alpha val="43137"/>
                </a:srgbClr>
              </a:outerShdw>
            </a:effectLst>
            <a:highlight>
              <a:srgbClr val="FFFF00"/>
            </a:highlight>
          </a:endParaRPr>
        </a:p>
      </dsp:txBody>
      <dsp:txXfrm>
        <a:off x="0" y="2124"/>
        <a:ext cx="7886700" cy="1449029"/>
      </dsp:txXfrm>
    </dsp:sp>
    <dsp:sp modelId="{972F6F69-D9FF-4AE0-B605-D30AFEEBE5B8}">
      <dsp:nvSpPr>
        <dsp:cNvPr id="0" name=""/>
        <dsp:cNvSpPr/>
      </dsp:nvSpPr>
      <dsp:spPr>
        <a:xfrm>
          <a:off x="0" y="1451154"/>
          <a:ext cx="78867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6176D-BC12-481D-B084-3FB277A32F4B}">
      <dsp:nvSpPr>
        <dsp:cNvPr id="0" name=""/>
        <dsp:cNvSpPr/>
      </dsp:nvSpPr>
      <dsp:spPr>
        <a:xfrm>
          <a:off x="0" y="1451154"/>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a:t>The science/mathematics requirement includes chemistry, biology, physics, and calculus, as well as laboratory and science electives. </a:t>
          </a:r>
          <a:endParaRPr lang="en-US" sz="2200" kern="1200"/>
        </a:p>
      </dsp:txBody>
      <dsp:txXfrm>
        <a:off x="0" y="1451154"/>
        <a:ext cx="7886700" cy="1449029"/>
      </dsp:txXfrm>
    </dsp:sp>
    <dsp:sp modelId="{6D754F26-3454-48F9-A242-54664028AA9A}">
      <dsp:nvSpPr>
        <dsp:cNvPr id="0" name=""/>
        <dsp:cNvSpPr/>
      </dsp:nvSpPr>
      <dsp:spPr>
        <a:xfrm>
          <a:off x="0" y="2900183"/>
          <a:ext cx="78867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1FC4E-C874-48EC-85FF-01317C0F38EA}">
      <dsp:nvSpPr>
        <dsp:cNvPr id="0" name=""/>
        <dsp:cNvSpPr/>
      </dsp:nvSpPr>
      <dsp:spPr>
        <a:xfrm>
          <a:off x="0" y="2900183"/>
          <a:ext cx="78867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GB" sz="2200" kern="1200" dirty="0"/>
            <a:t>The humanities, arts, and social sciences requirement must be fulfilled by taking </a:t>
          </a:r>
          <a:r>
            <a:rPr lang="en-GB" sz="2200" u="sng" kern="1200" dirty="0">
              <a:effectLst>
                <a:outerShdw blurRad="38100" dist="38100" dir="2700000" algn="tl">
                  <a:srgbClr val="000000">
                    <a:alpha val="43137"/>
                  </a:srgbClr>
                </a:outerShdw>
              </a:effectLst>
              <a:highlight>
                <a:srgbClr val="FFFF00"/>
              </a:highlight>
            </a:rPr>
            <a:t>one course each in the humanities, arts, and social sciences</a:t>
          </a:r>
          <a:r>
            <a:rPr lang="en-GB" sz="2200" kern="1200" dirty="0">
              <a:effectLst>
                <a:outerShdw blurRad="38100" dist="38100" dir="2700000" algn="tl">
                  <a:srgbClr val="000000">
                    <a:alpha val="43137"/>
                  </a:srgbClr>
                </a:outerShdw>
              </a:effectLst>
              <a:highlight>
                <a:srgbClr val="FFFF00"/>
              </a:highlight>
            </a:rPr>
            <a:t>, </a:t>
          </a:r>
          <a:r>
            <a:rPr lang="en-GB" sz="2200" kern="1200" dirty="0"/>
            <a:t>along with a three-subject concentration. Students must also complete a four-subject communications requirement.</a:t>
          </a:r>
          <a:endParaRPr lang="en-US" sz="2200" kern="1200" dirty="0"/>
        </a:p>
      </dsp:txBody>
      <dsp:txXfrm>
        <a:off x="0" y="2900183"/>
        <a:ext cx="78867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A4EA8-1F7B-48E7-9007-DF40F5AC7D03}">
      <dsp:nvSpPr>
        <dsp:cNvPr id="0" name=""/>
        <dsp:cNvSpPr/>
      </dsp:nvSpPr>
      <dsp:spPr>
        <a:xfrm>
          <a:off x="0" y="0"/>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9AE48EA-28EF-4CF3-8098-B766DA94B32A}">
      <dsp:nvSpPr>
        <dsp:cNvPr id="0" name=""/>
        <dsp:cNvSpPr/>
      </dsp:nvSpPr>
      <dsp:spPr>
        <a:xfrm>
          <a:off x="0" y="0"/>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a:t>Unlike other American colleges and universities, </a:t>
          </a:r>
          <a:r>
            <a:rPr lang="en-GB" sz="2300" u="sng" kern="1200" dirty="0">
              <a:effectLst>
                <a:outerShdw blurRad="38100" dist="38100" dir="2700000" algn="tl">
                  <a:srgbClr val="000000">
                    <a:alpha val="43137"/>
                  </a:srgbClr>
                </a:outerShdw>
              </a:effectLst>
              <a:highlight>
                <a:srgbClr val="FFFF00"/>
              </a:highlight>
            </a:rPr>
            <a:t>Brown has no required core curriculum or distribution requirements </a:t>
          </a:r>
          <a:r>
            <a:rPr lang="en-GB" sz="2300" kern="1200" dirty="0"/>
            <a:t>that students must complete in order to graduate. Students at Brown have unparalleled freedom to shape their own education and to make their college curricula a more thorough reflection of their own interests and aspirations.</a:t>
          </a:r>
          <a:endParaRPr lang="en-US" sz="2300" kern="1200" dirty="0"/>
        </a:p>
      </dsp:txBody>
      <dsp:txXfrm>
        <a:off x="0" y="0"/>
        <a:ext cx="7886700" cy="2175669"/>
      </dsp:txXfrm>
    </dsp:sp>
    <dsp:sp modelId="{2355E4F1-F3A6-4EBC-9CE5-9B916651A7F6}">
      <dsp:nvSpPr>
        <dsp:cNvPr id="0" name=""/>
        <dsp:cNvSpPr/>
      </dsp:nvSpPr>
      <dsp:spPr>
        <a:xfrm>
          <a:off x="0" y="2175669"/>
          <a:ext cx="78867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E5A2BAF-87E0-4C50-9A5C-5734631A35F1}">
      <dsp:nvSpPr>
        <dsp:cNvPr id="0" name=""/>
        <dsp:cNvSpPr/>
      </dsp:nvSpPr>
      <dsp:spPr>
        <a:xfrm>
          <a:off x="0" y="2175669"/>
          <a:ext cx="78867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GB" sz="2300" kern="1200" dirty="0"/>
            <a:t>The only specific curricular requirements at Brown are that all students must successfully complete at least 30 courses in eight semesters, that every undergraduate must complete at least one concentration program (often called a “major” at other colleges), and that </a:t>
          </a:r>
          <a:r>
            <a:rPr lang="en-GB" sz="2300" u="sng" kern="1200" dirty="0">
              <a:effectLst>
                <a:outerShdw blurRad="38100" dist="38100" dir="2700000" algn="tl">
                  <a:srgbClr val="000000">
                    <a:alpha val="43137"/>
                  </a:srgbClr>
                </a:outerShdw>
              </a:effectLst>
              <a:highlight>
                <a:srgbClr val="FFFF00"/>
              </a:highlight>
            </a:rPr>
            <a:t>students must be able to demonstrate excellent skill in written English </a:t>
          </a:r>
          <a:r>
            <a:rPr lang="en-GB" sz="2300" kern="1200" dirty="0"/>
            <a:t>before they graduate.</a:t>
          </a:r>
          <a:endParaRPr lang="en-US" sz="2300" kern="1200" dirty="0"/>
        </a:p>
      </dsp:txBody>
      <dsp:txXfrm>
        <a:off x="0" y="2175669"/>
        <a:ext cx="7886700" cy="21756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DF881-D3FA-406B-AECF-E78BFAE667D6}">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2C8CFD1-E312-41C1-901A-8D5498AC14A5}">
      <dsp:nvSpPr>
        <dsp:cNvPr id="0" name=""/>
        <dsp:cNvSpPr/>
      </dsp:nvSpPr>
      <dsp:spPr>
        <a:xfrm>
          <a:off x="374497" y="280994"/>
          <a:ext cx="680904" cy="68090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E055650-5295-4A13-998D-D0FF78E301F0}">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33450">
            <a:lnSpc>
              <a:spcPct val="100000"/>
            </a:lnSpc>
            <a:spcBef>
              <a:spcPct val="0"/>
            </a:spcBef>
            <a:spcAft>
              <a:spcPct val="35000"/>
            </a:spcAft>
          </a:pPr>
          <a:r>
            <a:rPr lang="en-GB" sz="2100" kern="1200"/>
            <a:t>USA: Common App, Coalition App, UC App, Direct Apps</a:t>
          </a:r>
          <a:endParaRPr lang="en-US" sz="2100" kern="1200"/>
        </a:p>
      </dsp:txBody>
      <dsp:txXfrm>
        <a:off x="1429899" y="2442"/>
        <a:ext cx="3455303" cy="1238008"/>
      </dsp:txXfrm>
    </dsp:sp>
    <dsp:sp modelId="{82D6E009-B24A-49CB-957B-D776032961E4}">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33E418C-9997-41DD-A115-CA4175A3353E}">
      <dsp:nvSpPr>
        <dsp:cNvPr id="0" name=""/>
        <dsp:cNvSpPr/>
      </dsp:nvSpPr>
      <dsp:spPr>
        <a:xfrm>
          <a:off x="374497" y="1828505"/>
          <a:ext cx="680904" cy="680904"/>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6677BFF8-C4C4-45A0-A6C2-5C0069A66B64}">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33450">
            <a:lnSpc>
              <a:spcPct val="100000"/>
            </a:lnSpc>
            <a:spcBef>
              <a:spcPct val="0"/>
            </a:spcBef>
            <a:spcAft>
              <a:spcPct val="35000"/>
            </a:spcAft>
          </a:pPr>
          <a:r>
            <a:rPr lang="en-GB" sz="2100" kern="1200"/>
            <a:t>Netherlands: Studielink, first or last?</a:t>
          </a:r>
          <a:endParaRPr lang="en-US" sz="2100" kern="1200"/>
        </a:p>
      </dsp:txBody>
      <dsp:txXfrm>
        <a:off x="1429899" y="1549953"/>
        <a:ext cx="3455303" cy="1238008"/>
      </dsp:txXfrm>
    </dsp:sp>
    <dsp:sp modelId="{0385306A-05FE-46E8-A58C-FA8AD65072BA}">
      <dsp:nvSpPr>
        <dsp:cNvPr id="0" name=""/>
        <dsp:cNvSpPr/>
      </dsp:nvSpPr>
      <dsp:spPr>
        <a:xfrm>
          <a:off x="0" y="309746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9086FCF-D280-4F9F-BE98-0030726E6213}">
      <dsp:nvSpPr>
        <dsp:cNvPr id="0" name=""/>
        <dsp:cNvSpPr/>
      </dsp:nvSpPr>
      <dsp:spPr>
        <a:xfrm>
          <a:off x="374497" y="3376015"/>
          <a:ext cx="680904" cy="680904"/>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3FEB4F8-D22F-4D5B-9C45-A79AC36CDDB8}">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33450">
            <a:lnSpc>
              <a:spcPct val="100000"/>
            </a:lnSpc>
            <a:spcBef>
              <a:spcPct val="0"/>
            </a:spcBef>
            <a:spcAft>
              <a:spcPct val="35000"/>
            </a:spcAft>
          </a:pPr>
          <a:r>
            <a:rPr lang="en-GB" sz="2100" kern="1200"/>
            <a:t>Canada</a:t>
          </a:r>
          <a:endParaRPr lang="en-US" sz="2100" kern="1200"/>
        </a:p>
      </dsp:txBody>
      <dsp:txXfrm>
        <a:off x="1429899" y="3097464"/>
        <a:ext cx="3455303" cy="1238008"/>
      </dsp:txXfrm>
    </dsp:sp>
    <dsp:sp modelId="{2F8D75A7-5EE5-4724-9820-0037BA9E7C8D}">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3D5AA4C-7DB7-4F22-A959-445E8302000D}">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E26A8D5-5E03-4578-ACBE-BCD47E630A33}">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33450">
            <a:lnSpc>
              <a:spcPct val="100000"/>
            </a:lnSpc>
            <a:spcBef>
              <a:spcPct val="0"/>
            </a:spcBef>
            <a:spcAft>
              <a:spcPct val="35000"/>
            </a:spcAft>
          </a:pPr>
          <a:r>
            <a:rPr lang="en-GB" sz="2100" kern="1200"/>
            <a:t>Others</a:t>
          </a:r>
          <a:endParaRPr lang="en-US" sz="2100" kern="1200"/>
        </a:p>
      </dsp:txBody>
      <dsp:txXfrm>
        <a:off x="1429899" y="4644974"/>
        <a:ext cx="3455303" cy="12380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B263D-6D6C-4174-BB14-B44F5119E3F2}">
      <dsp:nvSpPr>
        <dsp:cNvPr id="0" name=""/>
        <dsp:cNvSpPr/>
      </dsp:nvSpPr>
      <dsp:spPr>
        <a:xfrm rot="5400000">
          <a:off x="56918" y="927815"/>
          <a:ext cx="1448226" cy="17485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E54E2E-5F30-4A8B-8836-3BC76AEC2356}">
      <dsp:nvSpPr>
        <dsp:cNvPr id="0" name=""/>
        <dsp:cNvSpPr/>
      </dsp:nvSpPr>
      <dsp:spPr>
        <a:xfrm>
          <a:off x="388038" y="554"/>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Ireland</a:t>
          </a:r>
          <a:endParaRPr lang="en-US" sz="2500" kern="1200"/>
        </a:p>
      </dsp:txBody>
      <dsp:txXfrm>
        <a:off x="422179" y="34695"/>
        <a:ext cx="1874511" cy="1097393"/>
      </dsp:txXfrm>
    </dsp:sp>
    <dsp:sp modelId="{0EEBAA3C-1156-472A-997F-4733D7EF3870}">
      <dsp:nvSpPr>
        <dsp:cNvPr id="0" name=""/>
        <dsp:cNvSpPr/>
      </dsp:nvSpPr>
      <dsp:spPr>
        <a:xfrm rot="5400000">
          <a:off x="56918" y="2384910"/>
          <a:ext cx="1448226" cy="17485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8CFD3F-1D3C-48C0-A886-CEE3D7412340}">
      <dsp:nvSpPr>
        <dsp:cNvPr id="0" name=""/>
        <dsp:cNvSpPr/>
      </dsp:nvSpPr>
      <dsp:spPr>
        <a:xfrm>
          <a:off x="388038" y="1457649"/>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Eastern Europe</a:t>
          </a:r>
          <a:endParaRPr lang="en-US" sz="2500" kern="1200"/>
        </a:p>
      </dsp:txBody>
      <dsp:txXfrm>
        <a:off x="422179" y="1491790"/>
        <a:ext cx="1874511" cy="1097393"/>
      </dsp:txXfrm>
    </dsp:sp>
    <dsp:sp modelId="{AFA8B15D-9A0E-4A5F-817A-A82799329FFD}">
      <dsp:nvSpPr>
        <dsp:cNvPr id="0" name=""/>
        <dsp:cNvSpPr/>
      </dsp:nvSpPr>
      <dsp:spPr>
        <a:xfrm>
          <a:off x="785465" y="3113457"/>
          <a:ext cx="2575046" cy="17485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E8FDE6-9D86-4F05-944F-775745E07C67}">
      <dsp:nvSpPr>
        <dsp:cNvPr id="0" name=""/>
        <dsp:cNvSpPr/>
      </dsp:nvSpPr>
      <dsp:spPr>
        <a:xfrm>
          <a:off x="388038" y="2914744"/>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Africa</a:t>
          </a:r>
          <a:endParaRPr lang="en-US" sz="2500" kern="1200"/>
        </a:p>
      </dsp:txBody>
      <dsp:txXfrm>
        <a:off x="422179" y="2948885"/>
        <a:ext cx="1874511" cy="1097393"/>
      </dsp:txXfrm>
    </dsp:sp>
    <dsp:sp modelId="{BC77CCE5-3259-4A03-8CFF-CECC254D9058}">
      <dsp:nvSpPr>
        <dsp:cNvPr id="0" name=""/>
        <dsp:cNvSpPr/>
      </dsp:nvSpPr>
      <dsp:spPr>
        <a:xfrm rot="16200000">
          <a:off x="2640832" y="2384910"/>
          <a:ext cx="1448226" cy="17485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0848A04-C95F-4F4E-B934-E10B07923179}">
      <dsp:nvSpPr>
        <dsp:cNvPr id="0" name=""/>
        <dsp:cNvSpPr/>
      </dsp:nvSpPr>
      <dsp:spPr>
        <a:xfrm>
          <a:off x="2971953" y="2914744"/>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Australia &amp; New Zealand</a:t>
          </a:r>
          <a:endParaRPr lang="en-US" sz="2500" kern="1200"/>
        </a:p>
      </dsp:txBody>
      <dsp:txXfrm>
        <a:off x="3006094" y="2948885"/>
        <a:ext cx="1874511" cy="1097393"/>
      </dsp:txXfrm>
    </dsp:sp>
    <dsp:sp modelId="{69D37D5B-4BED-40D8-8866-B770862F9286}">
      <dsp:nvSpPr>
        <dsp:cNvPr id="0" name=""/>
        <dsp:cNvSpPr/>
      </dsp:nvSpPr>
      <dsp:spPr>
        <a:xfrm rot="16200000">
          <a:off x="2640832" y="927815"/>
          <a:ext cx="1448226" cy="17485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F2EE60D-BF2A-4999-A5DE-E9C51F546885}">
      <dsp:nvSpPr>
        <dsp:cNvPr id="0" name=""/>
        <dsp:cNvSpPr/>
      </dsp:nvSpPr>
      <dsp:spPr>
        <a:xfrm>
          <a:off x="2971953" y="1457649"/>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Scandinavia</a:t>
          </a:r>
          <a:endParaRPr lang="en-US" sz="2500" kern="1200"/>
        </a:p>
      </dsp:txBody>
      <dsp:txXfrm>
        <a:off x="3006094" y="1491790"/>
        <a:ext cx="1874511" cy="1097393"/>
      </dsp:txXfrm>
    </dsp:sp>
    <dsp:sp modelId="{65CA7F94-31B2-4419-9C1A-C0A9ECE40E9D}">
      <dsp:nvSpPr>
        <dsp:cNvPr id="0" name=""/>
        <dsp:cNvSpPr/>
      </dsp:nvSpPr>
      <dsp:spPr>
        <a:xfrm>
          <a:off x="3369380" y="199268"/>
          <a:ext cx="2575046" cy="17485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3533A9F-757F-4DEA-BB01-E78EAF56B670}">
      <dsp:nvSpPr>
        <dsp:cNvPr id="0" name=""/>
        <dsp:cNvSpPr/>
      </dsp:nvSpPr>
      <dsp:spPr>
        <a:xfrm>
          <a:off x="2971953" y="554"/>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Hong Kong</a:t>
          </a:r>
          <a:endParaRPr lang="en-US" sz="2500" kern="1200"/>
        </a:p>
      </dsp:txBody>
      <dsp:txXfrm>
        <a:off x="3006094" y="34695"/>
        <a:ext cx="1874511" cy="1097393"/>
      </dsp:txXfrm>
    </dsp:sp>
    <dsp:sp modelId="{2B0AAA0B-BD1E-4C60-BE57-C38D9B6EB961}">
      <dsp:nvSpPr>
        <dsp:cNvPr id="0" name=""/>
        <dsp:cNvSpPr/>
      </dsp:nvSpPr>
      <dsp:spPr>
        <a:xfrm rot="5400000">
          <a:off x="5224747" y="927815"/>
          <a:ext cx="1448226" cy="17485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65EE22-96D8-46F7-8498-04EB35123165}">
      <dsp:nvSpPr>
        <dsp:cNvPr id="0" name=""/>
        <dsp:cNvSpPr/>
      </dsp:nvSpPr>
      <dsp:spPr>
        <a:xfrm>
          <a:off x="5555868" y="554"/>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Singapore</a:t>
          </a:r>
          <a:endParaRPr lang="en-US" sz="2500" kern="1200"/>
        </a:p>
      </dsp:txBody>
      <dsp:txXfrm>
        <a:off x="5590009" y="34695"/>
        <a:ext cx="1874511" cy="1097393"/>
      </dsp:txXfrm>
    </dsp:sp>
    <dsp:sp modelId="{A722690B-AD43-4A8D-96ED-6C85FE149A4B}">
      <dsp:nvSpPr>
        <dsp:cNvPr id="0" name=""/>
        <dsp:cNvSpPr/>
      </dsp:nvSpPr>
      <dsp:spPr>
        <a:xfrm rot="5400000">
          <a:off x="5224747" y="2384910"/>
          <a:ext cx="1448226" cy="174851"/>
        </a:xfrm>
        <a:prstGeom prst="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9DAAFEA-5E08-4B86-AB04-4AF95190D4BD}">
      <dsp:nvSpPr>
        <dsp:cNvPr id="0" name=""/>
        <dsp:cNvSpPr/>
      </dsp:nvSpPr>
      <dsp:spPr>
        <a:xfrm>
          <a:off x="5555868" y="1457649"/>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China</a:t>
          </a:r>
          <a:endParaRPr lang="en-US" sz="2500" kern="1200"/>
        </a:p>
      </dsp:txBody>
      <dsp:txXfrm>
        <a:off x="5590009" y="1491790"/>
        <a:ext cx="1874511" cy="1097393"/>
      </dsp:txXfrm>
    </dsp:sp>
    <dsp:sp modelId="{15A4A7D1-9C19-46DE-8590-02505D25D3C6}">
      <dsp:nvSpPr>
        <dsp:cNvPr id="0" name=""/>
        <dsp:cNvSpPr/>
      </dsp:nvSpPr>
      <dsp:spPr>
        <a:xfrm>
          <a:off x="5555868" y="2914744"/>
          <a:ext cx="1942793" cy="1165675"/>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GB" sz="2500" kern="1200"/>
            <a:t>Japan….</a:t>
          </a:r>
          <a:endParaRPr lang="en-US" sz="2500" kern="1200"/>
        </a:p>
      </dsp:txBody>
      <dsp:txXfrm>
        <a:off x="5590009" y="2948885"/>
        <a:ext cx="1874511" cy="10973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88DCB-C977-46C3-8DA1-6EE84B8AABCD}" type="datetimeFigureOut">
              <a:rPr lang="en-GB" smtClean="0"/>
              <a:t>01/08/2019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CB43F-727B-44FD-A959-DAFC241CD130}" type="slidenum">
              <a:rPr lang="en-GB" smtClean="0"/>
              <a:t>‹#›</a:t>
            </a:fld>
            <a:endParaRPr lang="en-GB"/>
          </a:p>
        </p:txBody>
      </p:sp>
    </p:spTree>
    <p:extLst>
      <p:ext uri="{BB962C8B-B14F-4D97-AF65-F5344CB8AC3E}">
        <p14:creationId xmlns:p14="http://schemas.microsoft.com/office/powerpoint/2010/main" val="1102700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A4D06A-4BCB-499A-A365-316EC3F263BB}" type="slidenum">
              <a:rPr lang="en-GB" smtClean="0"/>
              <a:pPr/>
              <a:t>11</a:t>
            </a:fld>
            <a:endParaRPr lang="en-GB"/>
          </a:p>
        </p:txBody>
      </p:sp>
    </p:spTree>
    <p:extLst>
      <p:ext uri="{BB962C8B-B14F-4D97-AF65-F5344CB8AC3E}">
        <p14:creationId xmlns:p14="http://schemas.microsoft.com/office/powerpoint/2010/main" val="308239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CE94-D52F-4C0F-A993-19BF1D6645B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ED66285-4B8C-4171-A38B-A57B5378EDA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6D7572-00DD-43D1-80DC-74DBC0F70729}"/>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5" name="Footer Placeholder 4">
            <a:extLst>
              <a:ext uri="{FF2B5EF4-FFF2-40B4-BE49-F238E27FC236}">
                <a16:creationId xmlns:a16="http://schemas.microsoft.com/office/drawing/2014/main" id="{F6843382-054B-41B0-A3F0-A19A13B9EC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117536-E962-43DA-B4D8-8DBF5190D7B2}"/>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1305957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682CA-52DA-4561-BBD0-5AF13728F5A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3139BF-D16F-4ADC-89E5-87615C91B2A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ACCA44-1402-4077-B8D6-9673799C8910}"/>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5" name="Footer Placeholder 4">
            <a:extLst>
              <a:ext uri="{FF2B5EF4-FFF2-40B4-BE49-F238E27FC236}">
                <a16:creationId xmlns:a16="http://schemas.microsoft.com/office/drawing/2014/main" id="{17E883EE-6E14-466E-8A0A-DB3A495E38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10153A-FD93-4A37-8F8F-C7E2E8B38D3A}"/>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383133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F1F285-19C9-4F17-8769-35A8448B4234}"/>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6CFF18-A837-44E1-84C6-E4E857A32CFD}"/>
              </a:ext>
            </a:extLst>
          </p:cNvPr>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A4A9D7-A6FF-4A52-99D0-6D80C944A8EB}"/>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5" name="Footer Placeholder 4">
            <a:extLst>
              <a:ext uri="{FF2B5EF4-FFF2-40B4-BE49-F238E27FC236}">
                <a16:creationId xmlns:a16="http://schemas.microsoft.com/office/drawing/2014/main" id="{F01669EA-2E5A-4029-9707-E07538E706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40BE7B-CEF7-4CB1-AB41-1E3AF39DEEBE}"/>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1383370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DE35-63B1-49C0-888E-7DC344DB33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31C33B-AA75-4687-8348-866BB6CAD8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F172359-EF64-4B6E-91EA-FDE25EF870EB}"/>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5" name="Footer Placeholder 4">
            <a:extLst>
              <a:ext uri="{FF2B5EF4-FFF2-40B4-BE49-F238E27FC236}">
                <a16:creationId xmlns:a16="http://schemas.microsoft.com/office/drawing/2014/main" id="{99B64C84-3784-48E3-9B18-889FD5AF02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1F1A70-190A-4464-A0E2-11339A994E30}"/>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1924305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05E40-F10A-46A0-8E44-93E2D1591EFD}"/>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5CB36F0-4C12-48C6-BFFC-CEAF2914BC6C}"/>
              </a:ext>
            </a:extLst>
          </p:cNvPr>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A2BCE93-A8F4-47DC-874E-178BC6DEB728}"/>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5" name="Footer Placeholder 4">
            <a:extLst>
              <a:ext uri="{FF2B5EF4-FFF2-40B4-BE49-F238E27FC236}">
                <a16:creationId xmlns:a16="http://schemas.microsoft.com/office/drawing/2014/main" id="{B0123B1E-B26F-49F8-BF06-4200A8921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C05AC81-6136-47B9-BE7A-063775B20C8B}"/>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1942414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3C83-A9FE-4EAF-ABCA-545B0445F4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2F27AC-FB2E-4427-A261-F71FF36DD76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388EA1-441F-4E1A-B652-B3224E98602F}"/>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338250-D696-4243-A599-8D42B960489F}"/>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6" name="Footer Placeholder 5">
            <a:extLst>
              <a:ext uri="{FF2B5EF4-FFF2-40B4-BE49-F238E27FC236}">
                <a16:creationId xmlns:a16="http://schemas.microsoft.com/office/drawing/2014/main" id="{E4D3B3C3-543D-4EF8-AD7A-0D65E2624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F29B23-61B3-4DF2-9D65-B26D55C5B62E}"/>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4289770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EF49-1C8C-444D-B2BB-9501BBD02D47}"/>
              </a:ext>
            </a:extLst>
          </p:cNvPr>
          <p:cNvSpPr>
            <a:spLocks noGrp="1"/>
          </p:cNvSpPr>
          <p:nvPr>
            <p:ph type="title"/>
          </p:nvPr>
        </p:nvSpPr>
        <p:spPr>
          <a:xfrm>
            <a:off x="629841" y="365128"/>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76EC34-22F7-4CFC-A70D-A3BFD324A87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9DDD5071-F0E8-4188-86E3-54018E8FEA96}"/>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2F7ED1-C8BF-4320-A0B9-EBD2771C754E}"/>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BDFB189-4D60-4E07-A3BE-5635C858B903}"/>
              </a:ext>
            </a:extLst>
          </p:cNvPr>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4F5B9B-61CE-4F4A-ACE7-5A890C71275D}"/>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8" name="Footer Placeholder 7">
            <a:extLst>
              <a:ext uri="{FF2B5EF4-FFF2-40B4-BE49-F238E27FC236}">
                <a16:creationId xmlns:a16="http://schemas.microsoft.com/office/drawing/2014/main" id="{C325EEC7-BE68-4ABF-AA2E-D17F0E55E3E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ACFD53-A297-42A8-A49D-3F2F40EE5DFB}"/>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17247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580FF-355C-428A-9275-AD4CBD4BEB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6ECD9A-D288-4B68-A90D-2991AD36F6B7}"/>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4" name="Footer Placeholder 3">
            <a:extLst>
              <a:ext uri="{FF2B5EF4-FFF2-40B4-BE49-F238E27FC236}">
                <a16:creationId xmlns:a16="http://schemas.microsoft.com/office/drawing/2014/main" id="{43CBF1F5-1066-470D-B60A-3E8C434833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DF4253-2EBF-4626-A02A-22BA7BF1F981}"/>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123763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19202-6161-495B-8983-D607820F3789}"/>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3" name="Footer Placeholder 2">
            <a:extLst>
              <a:ext uri="{FF2B5EF4-FFF2-40B4-BE49-F238E27FC236}">
                <a16:creationId xmlns:a16="http://schemas.microsoft.com/office/drawing/2014/main" id="{CD03F744-EFF0-4561-806C-4901775F8F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5827C0-DA8F-46BA-B372-40C7146CA326}"/>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159500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014F4-3508-4C21-B7D2-F10C9B84262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31B3B3-7DDF-4A32-88E2-AF3A5F89D04D}"/>
              </a:ext>
            </a:extLst>
          </p:cNvPr>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4F7604-C604-483C-A6F3-EAD5598F0C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55891B5-3E5F-4DAE-934C-779EBB16FD70}"/>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6" name="Footer Placeholder 5">
            <a:extLst>
              <a:ext uri="{FF2B5EF4-FFF2-40B4-BE49-F238E27FC236}">
                <a16:creationId xmlns:a16="http://schemas.microsoft.com/office/drawing/2014/main" id="{9FEDF5B3-5D87-4D21-9CB9-6DFF3CD69F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80EF8A-09A7-4203-889F-2BC5034AFF7D}"/>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39038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5C4A7-1522-4E73-A254-B22A37E340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2F6386-3F2E-47B7-B43F-266B1BF016C0}"/>
              </a:ext>
            </a:extLst>
          </p:cNvPr>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11DFF826-971C-41E1-A5D3-32907FCF4D6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3D88A21-6D7D-4547-845F-85CE8B9177E1}"/>
              </a:ext>
            </a:extLst>
          </p:cNvPr>
          <p:cNvSpPr>
            <a:spLocks noGrp="1"/>
          </p:cNvSpPr>
          <p:nvPr>
            <p:ph type="dt" sz="half" idx="10"/>
          </p:nvPr>
        </p:nvSpPr>
        <p:spPr/>
        <p:txBody>
          <a:bodyPr/>
          <a:lstStyle/>
          <a:p>
            <a:fld id="{1BEAA0E5-954B-4FB3-B75E-41DFD4D3DBB2}" type="datetimeFigureOut">
              <a:rPr lang="en-GB" smtClean="0"/>
              <a:t>01/08/2019</a:t>
            </a:fld>
            <a:endParaRPr lang="en-GB"/>
          </a:p>
        </p:txBody>
      </p:sp>
      <p:sp>
        <p:nvSpPr>
          <p:cNvPr id="6" name="Footer Placeholder 5">
            <a:extLst>
              <a:ext uri="{FF2B5EF4-FFF2-40B4-BE49-F238E27FC236}">
                <a16:creationId xmlns:a16="http://schemas.microsoft.com/office/drawing/2014/main" id="{F038E01D-456A-46E8-8CE8-30AA58633D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BAA349-662E-4374-A942-C3D3CE81880F}"/>
              </a:ext>
            </a:extLst>
          </p:cNvPr>
          <p:cNvSpPr>
            <a:spLocks noGrp="1"/>
          </p:cNvSpPr>
          <p:nvPr>
            <p:ph type="sldNum" sz="quarter" idx="12"/>
          </p:nvPr>
        </p:nvSpPr>
        <p:spPr/>
        <p:txBody>
          <a:bodyPr/>
          <a:lstStyle/>
          <a:p>
            <a:fld id="{913737F5-4666-4EDD-A6DC-F1EF881958D5}" type="slidenum">
              <a:rPr lang="en-GB" smtClean="0"/>
              <a:t>‹#›</a:t>
            </a:fld>
            <a:endParaRPr lang="en-GB"/>
          </a:p>
        </p:txBody>
      </p:sp>
    </p:spTree>
    <p:extLst>
      <p:ext uri="{BB962C8B-B14F-4D97-AF65-F5344CB8AC3E}">
        <p14:creationId xmlns:p14="http://schemas.microsoft.com/office/powerpoint/2010/main" val="164312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87F209-EE77-402B-8A72-7D0D1A36C51A}"/>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E93315-6280-436B-91D8-372152108C8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D1E7EE-F7FB-4903-B2CD-9EFD2DB3CA34}"/>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BEAA0E5-954B-4FB3-B75E-41DFD4D3DBB2}" type="datetimeFigureOut">
              <a:rPr lang="en-GB" smtClean="0"/>
              <a:t>01/08/2019</a:t>
            </a:fld>
            <a:endParaRPr lang="en-GB"/>
          </a:p>
        </p:txBody>
      </p:sp>
      <p:sp>
        <p:nvSpPr>
          <p:cNvPr id="5" name="Footer Placeholder 4">
            <a:extLst>
              <a:ext uri="{FF2B5EF4-FFF2-40B4-BE49-F238E27FC236}">
                <a16:creationId xmlns:a16="http://schemas.microsoft.com/office/drawing/2014/main" id="{06883E57-F5BD-45E2-953C-394D2A9E9A12}"/>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1A3550-F5FD-4E3C-B972-A14E5D3F070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13737F5-4666-4EDD-A6DC-F1EF881958D5}" type="slidenum">
              <a:rPr lang="en-GB" smtClean="0"/>
              <a:t>‹#›</a:t>
            </a:fld>
            <a:endParaRPr lang="en-GB"/>
          </a:p>
        </p:txBody>
      </p:sp>
    </p:spTree>
    <p:extLst>
      <p:ext uri="{BB962C8B-B14F-4D97-AF65-F5344CB8AC3E}">
        <p14:creationId xmlns:p14="http://schemas.microsoft.com/office/powerpoint/2010/main" val="26104418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3.xml.rels><?xml version="1.0" encoding="UTF-8" standalone="yes"?>
<Relationships xmlns="http://schemas.openxmlformats.org/package/2006/relationships"><Relationship Id="rId3" Type="http://schemas.openxmlformats.org/officeDocument/2006/relationships/hyperlink" Target="http://www.hawkinsglobaleducation.com/" TargetMode="External"/><Relationship Id="rId2" Type="http://schemas.openxmlformats.org/officeDocument/2006/relationships/hyperlink" Target="mailto:david@hawkinsglobaleducation.co.uk" TargetMode="Externa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tiny.cc/uniguypod"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B8D61-7C63-4A57-A288-58F4BE5F333F}"/>
              </a:ext>
            </a:extLst>
          </p:cNvPr>
          <p:cNvSpPr>
            <a:spLocks noGrp="1"/>
          </p:cNvSpPr>
          <p:nvPr>
            <p:ph type="ctrTitle"/>
          </p:nvPr>
        </p:nvSpPr>
        <p:spPr>
          <a:xfrm>
            <a:off x="590861" y="4646395"/>
            <a:ext cx="4634283" cy="1313232"/>
          </a:xfrm>
        </p:spPr>
        <p:txBody>
          <a:bodyPr anchor="t">
            <a:normAutofit/>
          </a:bodyPr>
          <a:lstStyle/>
          <a:p>
            <a:pPr algn="l"/>
            <a:r>
              <a:rPr lang="en-GB" sz="3600"/>
              <a:t>International University Applications</a:t>
            </a:r>
            <a:endParaRPr lang="en-GB" sz="3600" dirty="0"/>
          </a:p>
        </p:txBody>
      </p:sp>
      <p:sp>
        <p:nvSpPr>
          <p:cNvPr id="3" name="Subtitle 2">
            <a:extLst>
              <a:ext uri="{FF2B5EF4-FFF2-40B4-BE49-F238E27FC236}">
                <a16:creationId xmlns:a16="http://schemas.microsoft.com/office/drawing/2014/main" id="{73BE3C21-8684-4CEB-9F1E-9F1A47E80FDF}"/>
              </a:ext>
            </a:extLst>
          </p:cNvPr>
          <p:cNvSpPr>
            <a:spLocks noGrp="1"/>
          </p:cNvSpPr>
          <p:nvPr>
            <p:ph type="subTitle" idx="1"/>
          </p:nvPr>
        </p:nvSpPr>
        <p:spPr>
          <a:xfrm>
            <a:off x="590861" y="3979587"/>
            <a:ext cx="4634280" cy="540108"/>
          </a:xfrm>
        </p:spPr>
        <p:txBody>
          <a:bodyPr anchor="b">
            <a:normAutofit/>
          </a:bodyPr>
          <a:lstStyle/>
          <a:p>
            <a:pPr algn="l"/>
            <a:r>
              <a:rPr lang="en-US" sz="1500"/>
              <a:t>David Hawkins</a:t>
            </a:r>
          </a:p>
          <a:p>
            <a:pPr algn="l"/>
            <a:endParaRPr lang="en-GB" sz="1500" dirty="0"/>
          </a:p>
        </p:txBody>
      </p:sp>
      <p:sp>
        <p:nvSpPr>
          <p:cNvPr id="46" name="Freeform: Shape 29">
            <a:extLst>
              <a:ext uri="{FF2B5EF4-FFF2-40B4-BE49-F238E27FC236}">
                <a16:creationId xmlns:a16="http://schemas.microsoft.com/office/drawing/2014/main" id="{20CB0AEA-B839-46AC-B480-2175561FBD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6" y="3"/>
            <a:ext cx="2367069" cy="2581871"/>
          </a:xfrm>
          <a:custGeom>
            <a:avLst/>
            <a:gdLst>
              <a:gd name="connsiteX0" fmla="*/ 0 w 3156092"/>
              <a:gd name="connsiteY0" fmla="*/ 0 h 3442494"/>
              <a:gd name="connsiteX1" fmla="*/ 2765641 w 3156092"/>
              <a:gd name="connsiteY1" fmla="*/ 0 h 3442494"/>
              <a:gd name="connsiteX2" fmla="*/ 2781296 w 3156092"/>
              <a:gd name="connsiteY2" fmla="*/ 20935 h 3442494"/>
              <a:gd name="connsiteX3" fmla="*/ 3156092 w 3156092"/>
              <a:gd name="connsiteY3" fmla="*/ 1247934 h 3442494"/>
              <a:gd name="connsiteX4" fmla="*/ 961532 w 3156092"/>
              <a:gd name="connsiteY4" fmla="*/ 3442494 h 3442494"/>
              <a:gd name="connsiteX5" fmla="*/ 107310 w 3156092"/>
              <a:gd name="connsiteY5" fmla="*/ 3270035 h 3442494"/>
              <a:gd name="connsiteX6" fmla="*/ 0 w 3156092"/>
              <a:gd name="connsiteY6" fmla="*/ 3218341 h 344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6092" h="3442494">
                <a:moveTo>
                  <a:pt x="0" y="0"/>
                </a:moveTo>
                <a:lnTo>
                  <a:pt x="2765641" y="0"/>
                </a:lnTo>
                <a:lnTo>
                  <a:pt x="2781296" y="20935"/>
                </a:lnTo>
                <a:cubicBezTo>
                  <a:pt x="3017923" y="371189"/>
                  <a:pt x="3156092" y="793426"/>
                  <a:pt x="3156092" y="1247934"/>
                </a:cubicBezTo>
                <a:cubicBezTo>
                  <a:pt x="3156092" y="2459956"/>
                  <a:pt x="2173554" y="3442494"/>
                  <a:pt x="961532" y="3442494"/>
                </a:cubicBezTo>
                <a:cubicBezTo>
                  <a:pt x="658527" y="3442494"/>
                  <a:pt x="369864" y="3381086"/>
                  <a:pt x="107310" y="3270035"/>
                </a:cubicBezTo>
                <a:lnTo>
                  <a:pt x="0" y="321834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783">
              <a:defRPr/>
            </a:pPr>
            <a:endParaRPr lang="en-US" sz="1350">
              <a:solidFill>
                <a:prstClr val="white"/>
              </a:solidFill>
              <a:latin typeface="Calibri" panose="020F0502020204030204"/>
            </a:endParaRPr>
          </a:p>
        </p:txBody>
      </p:sp>
      <p:sp>
        <p:nvSpPr>
          <p:cNvPr id="47" name="Freeform: Shape 31">
            <a:extLst>
              <a:ext uri="{FF2B5EF4-FFF2-40B4-BE49-F238E27FC236}">
                <a16:creationId xmlns:a16="http://schemas.microsoft.com/office/drawing/2014/main" id="{BC3318E7-A970-4403-9682-E7D4299768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83" y="2"/>
            <a:ext cx="2254012" cy="2468813"/>
          </a:xfrm>
          <a:custGeom>
            <a:avLst/>
            <a:gdLst>
              <a:gd name="connsiteX0" fmla="*/ 0 w 3005349"/>
              <a:gd name="connsiteY0" fmla="*/ 0 h 3291750"/>
              <a:gd name="connsiteX1" fmla="*/ 2577617 w 3005349"/>
              <a:gd name="connsiteY1" fmla="*/ 0 h 3291750"/>
              <a:gd name="connsiteX2" fmla="*/ 2656297 w 3005349"/>
              <a:gd name="connsiteY2" fmla="*/ 105217 h 3291750"/>
              <a:gd name="connsiteX3" fmla="*/ 3005349 w 3005349"/>
              <a:gd name="connsiteY3" fmla="*/ 1247934 h 3291750"/>
              <a:gd name="connsiteX4" fmla="*/ 961533 w 3005349"/>
              <a:gd name="connsiteY4" fmla="*/ 3291750 h 3291750"/>
              <a:gd name="connsiteX5" fmla="*/ 165988 w 3005349"/>
              <a:gd name="connsiteY5" fmla="*/ 3131137 h 3291750"/>
              <a:gd name="connsiteX6" fmla="*/ 0 w 3005349"/>
              <a:gd name="connsiteY6" fmla="*/ 3051176 h 329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349" h="3291750">
                <a:moveTo>
                  <a:pt x="0" y="0"/>
                </a:moveTo>
                <a:lnTo>
                  <a:pt x="2577617" y="0"/>
                </a:lnTo>
                <a:lnTo>
                  <a:pt x="2656297" y="105217"/>
                </a:lnTo>
                <a:cubicBezTo>
                  <a:pt x="2876670" y="431412"/>
                  <a:pt x="3005349" y="824646"/>
                  <a:pt x="3005349" y="1247934"/>
                </a:cubicBezTo>
                <a:cubicBezTo>
                  <a:pt x="3005349" y="2376702"/>
                  <a:pt x="2090301" y="3291750"/>
                  <a:pt x="961533" y="3291750"/>
                </a:cubicBezTo>
                <a:cubicBezTo>
                  <a:pt x="679341" y="3291750"/>
                  <a:pt x="410507" y="3234560"/>
                  <a:pt x="165988" y="3131137"/>
                </a:cubicBezTo>
                <a:lnTo>
                  <a:pt x="0" y="3051176"/>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pic>
        <p:nvPicPr>
          <p:cNvPr id="6" name="Picture 5" descr="A close up of a logo&#10;&#10;Description automatically generated">
            <a:extLst>
              <a:ext uri="{FF2B5EF4-FFF2-40B4-BE49-F238E27FC236}">
                <a16:creationId xmlns:a16="http://schemas.microsoft.com/office/drawing/2014/main" id="{7FB0AFFA-03D7-49C3-BECD-AF3D0ECA8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04" y="555739"/>
            <a:ext cx="1685331" cy="1019624"/>
          </a:xfrm>
          <a:prstGeom prst="rect">
            <a:avLst/>
          </a:prstGeom>
        </p:spPr>
      </p:pic>
      <p:sp>
        <p:nvSpPr>
          <p:cNvPr id="48" name="Oval 33">
            <a:extLst>
              <a:ext uri="{FF2B5EF4-FFF2-40B4-BE49-F238E27FC236}">
                <a16:creationId xmlns:a16="http://schemas.microsoft.com/office/drawing/2014/main" id="{3B50BB8F-1CF3-4420-A246-F2AE47F177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27359" y="1010228"/>
            <a:ext cx="2917173" cy="2917173"/>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sp>
        <p:nvSpPr>
          <p:cNvPr id="49" name="Freeform: Shape 35">
            <a:extLst>
              <a:ext uri="{FF2B5EF4-FFF2-40B4-BE49-F238E27FC236}">
                <a16:creationId xmlns:a16="http://schemas.microsoft.com/office/drawing/2014/main" id="{7F871D6D-54EF-4FAA-A4E3-1F4D4F8D6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73278" y="1161986"/>
            <a:ext cx="2613652" cy="2613652"/>
          </a:xfrm>
          <a:custGeom>
            <a:avLst/>
            <a:gdLst>
              <a:gd name="connsiteX0" fmla="*/ 1417320 w 2834640"/>
              <a:gd name="connsiteY0" fmla="*/ 0 h 2834640"/>
              <a:gd name="connsiteX1" fmla="*/ 2834640 w 2834640"/>
              <a:gd name="connsiteY1" fmla="*/ 1417320 h 2834640"/>
              <a:gd name="connsiteX2" fmla="*/ 1417320 w 2834640"/>
              <a:gd name="connsiteY2" fmla="*/ 2834640 h 2834640"/>
              <a:gd name="connsiteX3" fmla="*/ 0 w 2834640"/>
              <a:gd name="connsiteY3" fmla="*/ 1417320 h 2834640"/>
              <a:gd name="connsiteX4" fmla="*/ 1417320 w 2834640"/>
              <a:gd name="connsiteY4" fmla="*/ 0 h 283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12" name="Picture 11" descr="A close up of a sign&#10;&#10;Description generated with high confidence">
            <a:extLst>
              <a:ext uri="{FF2B5EF4-FFF2-40B4-BE49-F238E27FC236}">
                <a16:creationId xmlns:a16="http://schemas.microsoft.com/office/drawing/2014/main" id="{63E021B0-CC94-4BF1-839C-9E8AFB2AE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186" y="2164952"/>
            <a:ext cx="1817959" cy="559023"/>
          </a:xfrm>
          <a:prstGeom prst="rect">
            <a:avLst/>
          </a:prstGeom>
        </p:spPr>
      </p:pic>
      <p:sp>
        <p:nvSpPr>
          <p:cNvPr id="50" name="Freeform: Shape 37">
            <a:extLst>
              <a:ext uri="{FF2B5EF4-FFF2-40B4-BE49-F238E27FC236}">
                <a16:creationId xmlns:a16="http://schemas.microsoft.com/office/drawing/2014/main" id="{3864C5F7-9C3C-44B2-B562-3C9187F97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973" y="-1"/>
            <a:ext cx="3389309" cy="2063931"/>
          </a:xfrm>
          <a:custGeom>
            <a:avLst/>
            <a:gdLst>
              <a:gd name="connsiteX0" fmla="*/ 48890 w 3986784"/>
              <a:gd name="connsiteY0" fmla="*/ 0 h 2427765"/>
              <a:gd name="connsiteX1" fmla="*/ 3937894 w 3986784"/>
              <a:gd name="connsiteY1" fmla="*/ 0 h 2427765"/>
              <a:gd name="connsiteX2" fmla="*/ 3946285 w 3986784"/>
              <a:gd name="connsiteY2" fmla="*/ 32635 h 2427765"/>
              <a:gd name="connsiteX3" fmla="*/ 3986784 w 3986784"/>
              <a:gd name="connsiteY3" fmla="*/ 434373 h 2427765"/>
              <a:gd name="connsiteX4" fmla="*/ 1993392 w 3986784"/>
              <a:gd name="connsiteY4" fmla="*/ 2427765 h 2427765"/>
              <a:gd name="connsiteX5" fmla="*/ 0 w 3986784"/>
              <a:gd name="connsiteY5" fmla="*/ 434373 h 2427765"/>
              <a:gd name="connsiteX6" fmla="*/ 40499 w 3986784"/>
              <a:gd name="connsiteY6" fmla="*/ 32635 h 242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6784" h="2427765">
                <a:moveTo>
                  <a:pt x="48890" y="0"/>
                </a:moveTo>
                <a:lnTo>
                  <a:pt x="3937894" y="0"/>
                </a:lnTo>
                <a:lnTo>
                  <a:pt x="3946285" y="32635"/>
                </a:lnTo>
                <a:cubicBezTo>
                  <a:pt x="3972839" y="162400"/>
                  <a:pt x="3986784" y="296758"/>
                  <a:pt x="3986784" y="434373"/>
                </a:cubicBezTo>
                <a:cubicBezTo>
                  <a:pt x="3986784" y="1535293"/>
                  <a:pt x="3094312" y="2427765"/>
                  <a:pt x="1993392" y="2427765"/>
                </a:cubicBezTo>
                <a:cubicBezTo>
                  <a:pt x="892472" y="2427765"/>
                  <a:pt x="0" y="1535293"/>
                  <a:pt x="0" y="434373"/>
                </a:cubicBezTo>
                <a:cubicBezTo>
                  <a:pt x="0" y="296758"/>
                  <a:pt x="13945" y="162400"/>
                  <a:pt x="40499" y="32635"/>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783">
              <a:defRPr/>
            </a:pPr>
            <a:endParaRPr lang="en-US" sz="1350">
              <a:solidFill>
                <a:prstClr val="white"/>
              </a:solidFill>
              <a:latin typeface="Calibri" panose="020F0502020204030204"/>
            </a:endParaRPr>
          </a:p>
        </p:txBody>
      </p:sp>
      <p:sp>
        <p:nvSpPr>
          <p:cNvPr id="51" name="Freeform: Shape 39">
            <a:extLst>
              <a:ext uri="{FF2B5EF4-FFF2-40B4-BE49-F238E27FC236}">
                <a16:creationId xmlns:a16="http://schemas.microsoft.com/office/drawing/2014/main" id="{1C633F89-CD86-4B32-ACC7-76B3DFFBF0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63899" y="-17903"/>
            <a:ext cx="3109457" cy="1924005"/>
          </a:xfrm>
          <a:custGeom>
            <a:avLst/>
            <a:gdLst>
              <a:gd name="connsiteX0" fmla="*/ 54075 w 3657600"/>
              <a:gd name="connsiteY0" fmla="*/ 0 h 2263173"/>
              <a:gd name="connsiteX1" fmla="*/ 3603525 w 3657600"/>
              <a:gd name="connsiteY1" fmla="*/ 0 h 2263173"/>
              <a:gd name="connsiteX2" fmla="*/ 3620445 w 3657600"/>
              <a:gd name="connsiteY2" fmla="*/ 65806 h 2263173"/>
              <a:gd name="connsiteX3" fmla="*/ 3657600 w 3657600"/>
              <a:gd name="connsiteY3" fmla="*/ 434373 h 2263173"/>
              <a:gd name="connsiteX4" fmla="*/ 1828800 w 3657600"/>
              <a:gd name="connsiteY4" fmla="*/ 2263173 h 2263173"/>
              <a:gd name="connsiteX5" fmla="*/ 0 w 3657600"/>
              <a:gd name="connsiteY5" fmla="*/ 434373 h 2263173"/>
              <a:gd name="connsiteX6" fmla="*/ 37155 w 3657600"/>
              <a:gd name="connsiteY6" fmla="*/ 65806 h 226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7600" h="2263173">
                <a:moveTo>
                  <a:pt x="54075" y="0"/>
                </a:moveTo>
                <a:lnTo>
                  <a:pt x="3603525" y="0"/>
                </a:lnTo>
                <a:lnTo>
                  <a:pt x="3620445" y="65806"/>
                </a:lnTo>
                <a:cubicBezTo>
                  <a:pt x="3644807" y="184856"/>
                  <a:pt x="3657600" y="308121"/>
                  <a:pt x="3657600" y="434373"/>
                </a:cubicBezTo>
                <a:cubicBezTo>
                  <a:pt x="3657600" y="1444391"/>
                  <a:pt x="2838818" y="2263173"/>
                  <a:pt x="1828800" y="2263173"/>
                </a:cubicBezTo>
                <a:cubicBezTo>
                  <a:pt x="818782" y="2263173"/>
                  <a:pt x="0" y="1444391"/>
                  <a:pt x="0" y="434373"/>
                </a:cubicBezTo>
                <a:cubicBezTo>
                  <a:pt x="0" y="308121"/>
                  <a:pt x="12794" y="184856"/>
                  <a:pt x="37155" y="6580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pic>
        <p:nvPicPr>
          <p:cNvPr id="10" name="Picture 9">
            <a:extLst>
              <a:ext uri="{FF2B5EF4-FFF2-40B4-BE49-F238E27FC236}">
                <a16:creationId xmlns:a16="http://schemas.microsoft.com/office/drawing/2014/main" id="{2EC98EF7-BD60-4F34-BFCC-56B1B78EB15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65938" y="435006"/>
            <a:ext cx="2115239" cy="650435"/>
          </a:xfrm>
          <a:prstGeom prst="rect">
            <a:avLst/>
          </a:prstGeom>
        </p:spPr>
      </p:pic>
      <p:sp>
        <p:nvSpPr>
          <p:cNvPr id="52" name="Freeform: Shape 41">
            <a:extLst>
              <a:ext uri="{FF2B5EF4-FFF2-40B4-BE49-F238E27FC236}">
                <a16:creationId xmlns:a16="http://schemas.microsoft.com/office/drawing/2014/main" id="{6E6E2C1E-E9BB-473F-9B15-9231E36D8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3527" y="2399504"/>
            <a:ext cx="3810475" cy="4463723"/>
          </a:xfrm>
          <a:custGeom>
            <a:avLst/>
            <a:gdLst>
              <a:gd name="connsiteX0" fmla="*/ 2839212 w 3835850"/>
              <a:gd name="connsiteY0" fmla="*/ 0 h 4493449"/>
              <a:gd name="connsiteX1" fmla="*/ 3683507 w 3835850"/>
              <a:gd name="connsiteY1" fmla="*/ 127646 h 4493449"/>
              <a:gd name="connsiteX2" fmla="*/ 3835850 w 3835850"/>
              <a:gd name="connsiteY2" fmla="*/ 183404 h 4493449"/>
              <a:gd name="connsiteX3" fmla="*/ 3835850 w 3835850"/>
              <a:gd name="connsiteY3" fmla="*/ 4493449 h 4493449"/>
              <a:gd name="connsiteX4" fmla="*/ 534850 w 3835850"/>
              <a:gd name="connsiteY4" fmla="*/ 4493449 h 4493449"/>
              <a:gd name="connsiteX5" fmla="*/ 484893 w 3835850"/>
              <a:gd name="connsiteY5" fmla="*/ 4426642 h 4493449"/>
              <a:gd name="connsiteX6" fmla="*/ 0 w 3835850"/>
              <a:gd name="connsiteY6" fmla="*/ 2839212 h 4493449"/>
              <a:gd name="connsiteX7" fmla="*/ 2839212 w 3835850"/>
              <a:gd name="connsiteY7" fmla="*/ 0 h 4493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5850" h="4493449">
                <a:moveTo>
                  <a:pt x="2839212" y="0"/>
                </a:moveTo>
                <a:cubicBezTo>
                  <a:pt x="3133222" y="0"/>
                  <a:pt x="3416794" y="44689"/>
                  <a:pt x="3683507" y="127646"/>
                </a:cubicBezTo>
                <a:lnTo>
                  <a:pt x="3835850" y="183404"/>
                </a:lnTo>
                <a:lnTo>
                  <a:pt x="3835850" y="4493449"/>
                </a:lnTo>
                <a:lnTo>
                  <a:pt x="534850" y="4493449"/>
                </a:lnTo>
                <a:lnTo>
                  <a:pt x="484893" y="4426642"/>
                </a:lnTo>
                <a:cubicBezTo>
                  <a:pt x="178757" y="3973501"/>
                  <a:pt x="0" y="3427232"/>
                  <a:pt x="0" y="2839212"/>
                </a:cubicBezTo>
                <a:cubicBezTo>
                  <a:pt x="0" y="1271159"/>
                  <a:pt x="1271159" y="0"/>
                  <a:pt x="28392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783">
              <a:defRPr/>
            </a:pPr>
            <a:endParaRPr lang="en-US" sz="1350">
              <a:solidFill>
                <a:prstClr val="white"/>
              </a:solidFill>
              <a:latin typeface="Calibri" panose="020F0502020204030204"/>
            </a:endParaRPr>
          </a:p>
        </p:txBody>
      </p:sp>
      <p:sp>
        <p:nvSpPr>
          <p:cNvPr id="53" name="Freeform: Shape 43">
            <a:extLst>
              <a:ext uri="{FF2B5EF4-FFF2-40B4-BE49-F238E27FC236}">
                <a16:creationId xmlns:a16="http://schemas.microsoft.com/office/drawing/2014/main" id="{C684BB5A-9B2C-40C0-A8F4-C812CDB97C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6964" y="2562940"/>
            <a:ext cx="3647037" cy="4300285"/>
          </a:xfrm>
          <a:custGeom>
            <a:avLst/>
            <a:gdLst>
              <a:gd name="connsiteX0" fmla="*/ 2674686 w 3671324"/>
              <a:gd name="connsiteY0" fmla="*/ 0 h 4328922"/>
              <a:gd name="connsiteX1" fmla="*/ 3470056 w 3671324"/>
              <a:gd name="connsiteY1" fmla="*/ 120249 h 4328922"/>
              <a:gd name="connsiteX2" fmla="*/ 3671324 w 3671324"/>
              <a:gd name="connsiteY2" fmla="*/ 193914 h 4328922"/>
              <a:gd name="connsiteX3" fmla="*/ 3671324 w 3671324"/>
              <a:gd name="connsiteY3" fmla="*/ 4328922 h 4328922"/>
              <a:gd name="connsiteX4" fmla="*/ 575538 w 3671324"/>
              <a:gd name="connsiteY4" fmla="*/ 4328922 h 4328922"/>
              <a:gd name="connsiteX5" fmla="*/ 456795 w 3671324"/>
              <a:gd name="connsiteY5" fmla="*/ 4170129 h 4328922"/>
              <a:gd name="connsiteX6" fmla="*/ 0 w 3671324"/>
              <a:gd name="connsiteY6" fmla="*/ 2674686 h 4328922"/>
              <a:gd name="connsiteX7" fmla="*/ 2674686 w 3671324"/>
              <a:gd name="connsiteY7" fmla="*/ 0 h 432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1324" h="4328922">
                <a:moveTo>
                  <a:pt x="2674686" y="0"/>
                </a:moveTo>
                <a:cubicBezTo>
                  <a:pt x="2951659" y="0"/>
                  <a:pt x="3218799" y="42100"/>
                  <a:pt x="3470056" y="120249"/>
                </a:cubicBezTo>
                <a:lnTo>
                  <a:pt x="3671324" y="193914"/>
                </a:lnTo>
                <a:lnTo>
                  <a:pt x="3671324" y="4328922"/>
                </a:lnTo>
                <a:lnTo>
                  <a:pt x="575538" y="4328922"/>
                </a:lnTo>
                <a:lnTo>
                  <a:pt x="456795" y="4170129"/>
                </a:lnTo>
                <a:cubicBezTo>
                  <a:pt x="168398" y="3743246"/>
                  <a:pt x="0" y="3228632"/>
                  <a:pt x="0" y="2674686"/>
                </a:cubicBezTo>
                <a:cubicBezTo>
                  <a:pt x="0" y="1197498"/>
                  <a:pt x="1197498" y="0"/>
                  <a:pt x="267468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a:solidFill>
                <a:prstClr val="white"/>
              </a:solidFill>
              <a:latin typeface="Calibri" panose="020F0502020204030204"/>
            </a:endParaRPr>
          </a:p>
        </p:txBody>
      </p:sp>
      <p:pic>
        <p:nvPicPr>
          <p:cNvPr id="14" name="Picture 2" descr="The University Guy Podcast Artwork Image">
            <a:extLst>
              <a:ext uri="{FF2B5EF4-FFF2-40B4-BE49-F238E27FC236}">
                <a16:creationId xmlns:a16="http://schemas.microsoft.com/office/drawing/2014/main" id="{2DF3654E-F298-479D-A8E9-C827EA4C2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7164" y="3880670"/>
            <a:ext cx="2615627" cy="261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355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2784-C204-4216-A0CE-AFADFFA3E904}"/>
              </a:ext>
            </a:extLst>
          </p:cNvPr>
          <p:cNvSpPr>
            <a:spLocks noGrp="1"/>
          </p:cNvSpPr>
          <p:nvPr>
            <p:ph type="title"/>
          </p:nvPr>
        </p:nvSpPr>
        <p:spPr>
          <a:xfrm>
            <a:off x="1143000" y="2245810"/>
            <a:ext cx="6858000" cy="1564716"/>
          </a:xfrm>
        </p:spPr>
        <p:txBody>
          <a:bodyPr vert="horz" lIns="91440" tIns="45720" rIns="91440" bIns="45720" rtlCol="0" anchor="b">
            <a:normAutofit/>
          </a:bodyPr>
          <a:lstStyle/>
          <a:p>
            <a:r>
              <a:rPr lang="en-US" sz="4200"/>
              <a:t>Forget the UK model</a:t>
            </a:r>
          </a:p>
        </p:txBody>
      </p:sp>
      <p:sp>
        <p:nvSpPr>
          <p:cNvPr id="7"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440464"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3379" y="0"/>
            <a:ext cx="532062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04DC2037-48A0-4F22-B9D4-8EAEBC780A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12292" y="4682920"/>
            <a:ext cx="3392097"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13"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109" y="4682920"/>
            <a:ext cx="4443893"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682920"/>
            <a:ext cx="5335901"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588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8"/>
            <a:ext cx="7886700" cy="1325563"/>
          </a:xfrm>
        </p:spPr>
        <p:txBody>
          <a:bodyPr>
            <a:normAutofit/>
          </a:bodyPr>
          <a:lstStyle/>
          <a:p>
            <a:r>
              <a:rPr lang="en-GB" dirty="0"/>
              <a:t>Why the UK is different….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94162047"/>
              </p:ext>
            </p:extLst>
          </p:nvPr>
        </p:nvGraphicFramePr>
        <p:xfrm>
          <a:off x="628651" y="1825626"/>
          <a:ext cx="7886700" cy="4351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078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EF13-CBCB-4461-BCB8-EBD384F0F27C}"/>
              </a:ext>
            </a:extLst>
          </p:cNvPr>
          <p:cNvSpPr>
            <a:spLocks noGrp="1"/>
          </p:cNvSpPr>
          <p:nvPr>
            <p:ph type="title"/>
          </p:nvPr>
        </p:nvSpPr>
        <p:spPr>
          <a:xfrm>
            <a:off x="624751" y="1131094"/>
            <a:ext cx="7890527" cy="994172"/>
          </a:xfrm>
        </p:spPr>
        <p:txBody>
          <a:bodyPr>
            <a:normAutofit/>
          </a:bodyPr>
          <a:lstStyle/>
          <a:p>
            <a:r>
              <a:rPr lang="en-GB"/>
              <a:t>For example, the USA as a different model:</a:t>
            </a:r>
            <a:endParaRPr lang="en-GB" dirty="0"/>
          </a:p>
        </p:txBody>
      </p:sp>
      <p:graphicFrame>
        <p:nvGraphicFramePr>
          <p:cNvPr id="5" name="Content Placeholder 2">
            <a:extLst>
              <a:ext uri="{FF2B5EF4-FFF2-40B4-BE49-F238E27FC236}">
                <a16:creationId xmlns:a16="http://schemas.microsoft.com/office/drawing/2014/main" id="{ABC9366F-5453-406E-98DC-0B10177F272A}"/>
              </a:ext>
            </a:extLst>
          </p:cNvPr>
          <p:cNvGraphicFramePr>
            <a:graphicFrameLocks noGrp="1"/>
          </p:cNvGraphicFramePr>
          <p:nvPr>
            <p:ph idx="1"/>
            <p:extLst>
              <p:ext uri="{D42A27DB-BD31-4B8C-83A1-F6EECF244321}">
                <p14:modId xmlns:p14="http://schemas.microsoft.com/office/powerpoint/2010/main" val="1232595237"/>
              </p:ext>
            </p:extLst>
          </p:nvPr>
        </p:nvGraphicFramePr>
        <p:xfrm>
          <a:off x="628650" y="2374106"/>
          <a:ext cx="7886700" cy="311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243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DCB7A-46C6-4380-80AB-3E07125C6079}"/>
              </a:ext>
            </a:extLst>
          </p:cNvPr>
          <p:cNvSpPr>
            <a:spLocks noGrp="1"/>
          </p:cNvSpPr>
          <p:nvPr>
            <p:ph type="title"/>
          </p:nvPr>
        </p:nvSpPr>
        <p:spPr/>
        <p:txBody>
          <a:bodyPr/>
          <a:lstStyle/>
          <a:p>
            <a:r>
              <a:rPr lang="en-GB" dirty="0"/>
              <a:t>The Liberal Arts model explained…</a:t>
            </a:r>
          </a:p>
        </p:txBody>
      </p:sp>
      <p:sp>
        <p:nvSpPr>
          <p:cNvPr id="4" name="Rectangle 3">
            <a:extLst>
              <a:ext uri="{FF2B5EF4-FFF2-40B4-BE49-F238E27FC236}">
                <a16:creationId xmlns:a16="http://schemas.microsoft.com/office/drawing/2014/main" id="{4DE9776B-82D9-4783-A125-9AB90363DF7E}"/>
              </a:ext>
            </a:extLst>
          </p:cNvPr>
          <p:cNvSpPr/>
          <p:nvPr/>
        </p:nvSpPr>
        <p:spPr>
          <a:xfrm>
            <a:off x="863848" y="2305053"/>
            <a:ext cx="5628173" cy="457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5" name="Rectangle 4">
            <a:extLst>
              <a:ext uri="{FF2B5EF4-FFF2-40B4-BE49-F238E27FC236}">
                <a16:creationId xmlns:a16="http://schemas.microsoft.com/office/drawing/2014/main" id="{8CA3F235-CC68-4E31-907A-EDB1F4FF794C}"/>
              </a:ext>
            </a:extLst>
          </p:cNvPr>
          <p:cNvSpPr/>
          <p:nvPr/>
        </p:nvSpPr>
        <p:spPr>
          <a:xfrm>
            <a:off x="863848" y="3766775"/>
            <a:ext cx="2301387" cy="4579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6" name="Rectangle 5">
            <a:extLst>
              <a:ext uri="{FF2B5EF4-FFF2-40B4-BE49-F238E27FC236}">
                <a16:creationId xmlns:a16="http://schemas.microsoft.com/office/drawing/2014/main" id="{4A5DD31F-FE36-4E38-8B56-3C003062ABE9}"/>
              </a:ext>
            </a:extLst>
          </p:cNvPr>
          <p:cNvSpPr/>
          <p:nvPr/>
        </p:nvSpPr>
        <p:spPr>
          <a:xfrm>
            <a:off x="3165233" y="3766775"/>
            <a:ext cx="617660" cy="45793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7" name="Rectangle 6">
            <a:extLst>
              <a:ext uri="{FF2B5EF4-FFF2-40B4-BE49-F238E27FC236}">
                <a16:creationId xmlns:a16="http://schemas.microsoft.com/office/drawing/2014/main" id="{9D4FC5AE-0AF5-472C-8D6E-B6FB0E1CA868}"/>
              </a:ext>
            </a:extLst>
          </p:cNvPr>
          <p:cNvSpPr/>
          <p:nvPr/>
        </p:nvSpPr>
        <p:spPr>
          <a:xfrm>
            <a:off x="3733434" y="3766775"/>
            <a:ext cx="617660" cy="4579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8" name="Rectangle 7">
            <a:extLst>
              <a:ext uri="{FF2B5EF4-FFF2-40B4-BE49-F238E27FC236}">
                <a16:creationId xmlns:a16="http://schemas.microsoft.com/office/drawing/2014/main" id="{315321BE-9D6B-461B-A19F-E158269B3A87}"/>
              </a:ext>
            </a:extLst>
          </p:cNvPr>
          <p:cNvSpPr/>
          <p:nvPr/>
        </p:nvSpPr>
        <p:spPr>
          <a:xfrm>
            <a:off x="4351094" y="3766775"/>
            <a:ext cx="617660" cy="4579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9" name="Rectangle 8">
            <a:extLst>
              <a:ext uri="{FF2B5EF4-FFF2-40B4-BE49-F238E27FC236}">
                <a16:creationId xmlns:a16="http://schemas.microsoft.com/office/drawing/2014/main" id="{6F54C66F-AD3F-4417-BAB5-DC6003A3E186}"/>
              </a:ext>
            </a:extLst>
          </p:cNvPr>
          <p:cNvSpPr/>
          <p:nvPr/>
        </p:nvSpPr>
        <p:spPr>
          <a:xfrm>
            <a:off x="4968753" y="3766773"/>
            <a:ext cx="617660" cy="45793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0" name="Rectangle 9">
            <a:extLst>
              <a:ext uri="{FF2B5EF4-FFF2-40B4-BE49-F238E27FC236}">
                <a16:creationId xmlns:a16="http://schemas.microsoft.com/office/drawing/2014/main" id="{FBA491F4-3641-4013-A0C1-3F3EE54765E9}"/>
              </a:ext>
            </a:extLst>
          </p:cNvPr>
          <p:cNvSpPr/>
          <p:nvPr/>
        </p:nvSpPr>
        <p:spPr>
          <a:xfrm>
            <a:off x="5586415" y="3766773"/>
            <a:ext cx="308831" cy="4579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1" name="Rectangle 10">
            <a:extLst>
              <a:ext uri="{FF2B5EF4-FFF2-40B4-BE49-F238E27FC236}">
                <a16:creationId xmlns:a16="http://schemas.microsoft.com/office/drawing/2014/main" id="{8AE3C4D4-245D-476C-91DD-C72D4B5E9EAF}"/>
              </a:ext>
            </a:extLst>
          </p:cNvPr>
          <p:cNvSpPr/>
          <p:nvPr/>
        </p:nvSpPr>
        <p:spPr>
          <a:xfrm>
            <a:off x="5878756" y="3766773"/>
            <a:ext cx="308831" cy="4579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2" name="Rectangle 11">
            <a:extLst>
              <a:ext uri="{FF2B5EF4-FFF2-40B4-BE49-F238E27FC236}">
                <a16:creationId xmlns:a16="http://schemas.microsoft.com/office/drawing/2014/main" id="{EE43693F-F263-40BA-820D-A8BBB0E5FC06}"/>
              </a:ext>
            </a:extLst>
          </p:cNvPr>
          <p:cNvSpPr/>
          <p:nvPr/>
        </p:nvSpPr>
        <p:spPr>
          <a:xfrm>
            <a:off x="6183190" y="3766773"/>
            <a:ext cx="308831" cy="45793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3" name="TextBox 12">
            <a:extLst>
              <a:ext uri="{FF2B5EF4-FFF2-40B4-BE49-F238E27FC236}">
                <a16:creationId xmlns:a16="http://schemas.microsoft.com/office/drawing/2014/main" id="{4CD51A27-7359-4045-BE55-AFC4FFDE4F6E}"/>
              </a:ext>
            </a:extLst>
          </p:cNvPr>
          <p:cNvSpPr txBox="1"/>
          <p:nvPr/>
        </p:nvSpPr>
        <p:spPr>
          <a:xfrm>
            <a:off x="2380518" y="2842116"/>
            <a:ext cx="2914651" cy="508088"/>
          </a:xfrm>
          <a:prstGeom prst="rect">
            <a:avLst/>
          </a:prstGeom>
          <a:noFill/>
        </p:spPr>
        <p:txBody>
          <a:bodyPr wrap="square" rtlCol="0">
            <a:spAutoFit/>
          </a:bodyPr>
          <a:lstStyle/>
          <a:p>
            <a:pPr algn="ctr"/>
            <a:r>
              <a:rPr lang="en-GB" sz="1351" dirty="0"/>
              <a:t>UK degree</a:t>
            </a:r>
          </a:p>
          <a:p>
            <a:pPr algn="ctr"/>
            <a:r>
              <a:rPr lang="en-GB" sz="1351" i="1" dirty="0"/>
              <a:t>Set menu &amp; final assessment</a:t>
            </a:r>
          </a:p>
        </p:txBody>
      </p:sp>
      <p:sp>
        <p:nvSpPr>
          <p:cNvPr id="14" name="TextBox 13">
            <a:extLst>
              <a:ext uri="{FF2B5EF4-FFF2-40B4-BE49-F238E27FC236}">
                <a16:creationId xmlns:a16="http://schemas.microsoft.com/office/drawing/2014/main" id="{24D0BE65-09D4-42F5-9F23-0801AE648C51}"/>
              </a:ext>
            </a:extLst>
          </p:cNvPr>
          <p:cNvSpPr txBox="1"/>
          <p:nvPr/>
        </p:nvSpPr>
        <p:spPr>
          <a:xfrm>
            <a:off x="2235444" y="4308234"/>
            <a:ext cx="3191608" cy="508088"/>
          </a:xfrm>
          <a:prstGeom prst="rect">
            <a:avLst/>
          </a:prstGeom>
          <a:noFill/>
        </p:spPr>
        <p:txBody>
          <a:bodyPr wrap="square" rtlCol="0">
            <a:spAutoFit/>
          </a:bodyPr>
          <a:lstStyle/>
          <a:p>
            <a:pPr algn="ctr"/>
            <a:r>
              <a:rPr lang="en-GB" sz="1351" dirty="0"/>
              <a:t>Liberal Arts degree</a:t>
            </a:r>
          </a:p>
          <a:p>
            <a:pPr algn="ctr"/>
            <a:r>
              <a:rPr lang="en-GB" sz="1351" i="1" dirty="0"/>
              <a:t>Buffet style &amp; continuous assessment</a:t>
            </a:r>
          </a:p>
        </p:txBody>
      </p:sp>
    </p:spTree>
    <p:extLst>
      <p:ext uri="{BB962C8B-B14F-4D97-AF65-F5344CB8AC3E}">
        <p14:creationId xmlns:p14="http://schemas.microsoft.com/office/powerpoint/2010/main" val="103321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0FFEF-C3C4-4824-A7D1-F17B70C4CCA7}"/>
              </a:ext>
            </a:extLst>
          </p:cNvPr>
          <p:cNvSpPr>
            <a:spLocks noGrp="1"/>
          </p:cNvSpPr>
          <p:nvPr>
            <p:ph type="title"/>
          </p:nvPr>
        </p:nvSpPr>
        <p:spPr>
          <a:xfrm>
            <a:off x="628650" y="365125"/>
            <a:ext cx="7886700" cy="1325563"/>
          </a:xfrm>
        </p:spPr>
        <p:txBody>
          <a:bodyPr>
            <a:normAutofit/>
          </a:bodyPr>
          <a:lstStyle/>
          <a:p>
            <a:r>
              <a:rPr lang="en-GB"/>
              <a:t>A different way of applying: the USA</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9214818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9828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E762-D9D9-4046-8702-9A0F7F5E9655}"/>
              </a:ext>
            </a:extLst>
          </p:cNvPr>
          <p:cNvSpPr>
            <a:spLocks noGrp="1"/>
          </p:cNvSpPr>
          <p:nvPr>
            <p:ph type="title"/>
          </p:nvPr>
        </p:nvSpPr>
        <p:spPr>
          <a:xfrm>
            <a:off x="628650" y="365125"/>
            <a:ext cx="7886700" cy="1325563"/>
          </a:xfrm>
        </p:spPr>
        <p:txBody>
          <a:bodyPr>
            <a:normAutofit/>
          </a:bodyPr>
          <a:lstStyle/>
          <a:p>
            <a:r>
              <a:rPr lang="en-GB" b="1"/>
              <a:t>MIT</a:t>
            </a:r>
          </a:p>
        </p:txBody>
      </p:sp>
      <p:graphicFrame>
        <p:nvGraphicFramePr>
          <p:cNvPr id="24" name="Content Placeholder 2">
            <a:extLst>
              <a:ext uri="{FF2B5EF4-FFF2-40B4-BE49-F238E27FC236}">
                <a16:creationId xmlns:a16="http://schemas.microsoft.com/office/drawing/2014/main" id="{30177B5F-7C0F-41E6-BDFA-0B2A91559D6E}"/>
              </a:ext>
            </a:extLst>
          </p:cNvPr>
          <p:cNvGraphicFramePr>
            <a:graphicFrameLocks noGrp="1"/>
          </p:cNvGraphicFramePr>
          <p:nvPr>
            <p:ph idx="1"/>
            <p:extLst>
              <p:ext uri="{D42A27DB-BD31-4B8C-83A1-F6EECF244321}">
                <p14:modId xmlns:p14="http://schemas.microsoft.com/office/powerpoint/2010/main" val="394266932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425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E762-D9D9-4046-8702-9A0F7F5E9655}"/>
              </a:ext>
            </a:extLst>
          </p:cNvPr>
          <p:cNvSpPr>
            <a:spLocks noGrp="1"/>
          </p:cNvSpPr>
          <p:nvPr>
            <p:ph type="title"/>
          </p:nvPr>
        </p:nvSpPr>
        <p:spPr>
          <a:xfrm>
            <a:off x="628650" y="365125"/>
            <a:ext cx="7886700" cy="1325563"/>
          </a:xfrm>
        </p:spPr>
        <p:txBody>
          <a:bodyPr>
            <a:normAutofit/>
          </a:bodyPr>
          <a:lstStyle/>
          <a:p>
            <a:r>
              <a:rPr lang="en-GB" b="1"/>
              <a:t>Brown</a:t>
            </a:r>
          </a:p>
        </p:txBody>
      </p:sp>
      <p:graphicFrame>
        <p:nvGraphicFramePr>
          <p:cNvPr id="24" name="Content Placeholder 2">
            <a:extLst>
              <a:ext uri="{FF2B5EF4-FFF2-40B4-BE49-F238E27FC236}">
                <a16:creationId xmlns:a16="http://schemas.microsoft.com/office/drawing/2014/main" id="{41E8157C-2352-45D0-9951-C933C83D799A}"/>
              </a:ext>
            </a:extLst>
          </p:cNvPr>
          <p:cNvGraphicFramePr>
            <a:graphicFrameLocks noGrp="1"/>
          </p:cNvGraphicFramePr>
          <p:nvPr>
            <p:ph idx="1"/>
            <p:extLst>
              <p:ext uri="{D42A27DB-BD31-4B8C-83A1-F6EECF244321}">
                <p14:modId xmlns:p14="http://schemas.microsoft.com/office/powerpoint/2010/main" val="2567037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668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82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5136E4-D245-4D9D-BF34-00C09E3B831E}"/>
              </a:ext>
            </a:extLst>
          </p:cNvPr>
          <p:cNvPicPr>
            <a:picLocks noChangeAspect="1"/>
          </p:cNvPicPr>
          <p:nvPr/>
        </p:nvPicPr>
        <p:blipFill rotWithShape="1">
          <a:blip r:embed="rId2"/>
          <a:srcRect t="10839" r="1" b="14585"/>
          <a:stretch/>
        </p:blipFill>
        <p:spPr>
          <a:xfrm>
            <a:off x="482600" y="1713520"/>
            <a:ext cx="8178799" cy="3430959"/>
          </a:xfrm>
          <a:prstGeom prst="rect">
            <a:avLst/>
          </a:prstGeom>
        </p:spPr>
      </p:pic>
    </p:spTree>
    <p:extLst>
      <p:ext uri="{BB962C8B-B14F-4D97-AF65-F5344CB8AC3E}">
        <p14:creationId xmlns:p14="http://schemas.microsoft.com/office/powerpoint/2010/main" val="237202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B5BDD2-4601-4724-9B8D-61576635C655}"/>
              </a:ext>
            </a:extLst>
          </p:cNvPr>
          <p:cNvSpPr>
            <a:spLocks noGrp="1"/>
          </p:cNvSpPr>
          <p:nvPr>
            <p:ph type="title"/>
          </p:nvPr>
        </p:nvSpPr>
        <p:spPr>
          <a:xfrm>
            <a:off x="628650" y="963877"/>
            <a:ext cx="2620771" cy="4930246"/>
          </a:xfrm>
        </p:spPr>
        <p:txBody>
          <a:bodyPr>
            <a:normAutofit/>
          </a:bodyPr>
          <a:lstStyle/>
          <a:p>
            <a:pPr algn="r"/>
            <a:r>
              <a:rPr lang="en-GB">
                <a:solidFill>
                  <a:schemeClr val="accent1"/>
                </a:solidFill>
              </a:rPr>
              <a:t>The College Essay: The General Essay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8AE564-D016-40F4-80D2-2CDE4366645B}"/>
              </a:ext>
            </a:extLst>
          </p:cNvPr>
          <p:cNvSpPr>
            <a:spLocks noGrp="1"/>
          </p:cNvSpPr>
          <p:nvPr>
            <p:ph idx="1"/>
          </p:nvPr>
        </p:nvSpPr>
        <p:spPr>
          <a:xfrm>
            <a:off x="3732023" y="963877"/>
            <a:ext cx="4783327" cy="4930246"/>
          </a:xfrm>
        </p:spPr>
        <p:txBody>
          <a:bodyPr anchor="ctr">
            <a:normAutofit/>
          </a:bodyPr>
          <a:lstStyle/>
          <a:p>
            <a:pPr marL="0" indent="0">
              <a:buNone/>
            </a:pPr>
            <a:r>
              <a:rPr lang="en-GB" sz="1900"/>
              <a:t>1. Some students have a background, identity, interest, or talent that is so meaningful they believe their application would be incomplete without it. If this sounds like you, then please share your story.</a:t>
            </a:r>
            <a:br>
              <a:rPr lang="en-GB" sz="1900"/>
            </a:br>
            <a:r>
              <a:rPr lang="en-GB" sz="1900"/>
              <a:t/>
            </a:r>
            <a:br>
              <a:rPr lang="en-GB" sz="1900"/>
            </a:br>
            <a:r>
              <a:rPr lang="en-GB" sz="1900"/>
              <a:t>2. The lessons we take from obstacles we encounter can be fundamental to later success. Recount a time when you faced a challenge, setback, or failure. How did it affect you, and what did you learn from the experience?</a:t>
            </a:r>
            <a:br>
              <a:rPr lang="en-GB" sz="1900"/>
            </a:br>
            <a:r>
              <a:rPr lang="en-GB" sz="1900"/>
              <a:t/>
            </a:r>
            <a:br>
              <a:rPr lang="en-GB" sz="1900"/>
            </a:br>
            <a:r>
              <a:rPr lang="en-GB" sz="1900"/>
              <a:t>3. Reflect on a time when you questioned or challenged a belief or idea. What prompted your thinking? What was the outcome? </a:t>
            </a:r>
            <a:br>
              <a:rPr lang="en-GB" sz="1900"/>
            </a:br>
            <a:endParaRPr lang="en-GB" sz="1900"/>
          </a:p>
        </p:txBody>
      </p:sp>
    </p:spTree>
    <p:extLst>
      <p:ext uri="{BB962C8B-B14F-4D97-AF65-F5344CB8AC3E}">
        <p14:creationId xmlns:p14="http://schemas.microsoft.com/office/powerpoint/2010/main" val="113121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609522-F615-462F-8525-659DFC4A299F}"/>
              </a:ext>
            </a:extLst>
          </p:cNvPr>
          <p:cNvSpPr>
            <a:spLocks noGrp="1"/>
          </p:cNvSpPr>
          <p:nvPr>
            <p:ph type="title"/>
          </p:nvPr>
        </p:nvSpPr>
        <p:spPr>
          <a:xfrm>
            <a:off x="628650" y="631825"/>
            <a:ext cx="7886700" cy="1325563"/>
          </a:xfrm>
        </p:spPr>
        <p:txBody>
          <a:bodyPr>
            <a:normAutofit/>
          </a:bodyPr>
          <a:lstStyle/>
          <a:p>
            <a:r>
              <a:rPr lang="en-GB"/>
              <a:t>College Specific Essays…</a:t>
            </a:r>
          </a:p>
        </p:txBody>
      </p:sp>
      <p:sp>
        <p:nvSpPr>
          <p:cNvPr id="3" name="Content Placeholder 2">
            <a:extLst>
              <a:ext uri="{FF2B5EF4-FFF2-40B4-BE49-F238E27FC236}">
                <a16:creationId xmlns:a16="http://schemas.microsoft.com/office/drawing/2014/main" id="{6221D29E-9BEF-476C-920B-9048AB3AE5CA}"/>
              </a:ext>
            </a:extLst>
          </p:cNvPr>
          <p:cNvSpPr>
            <a:spLocks noGrp="1"/>
          </p:cNvSpPr>
          <p:nvPr>
            <p:ph idx="1"/>
          </p:nvPr>
        </p:nvSpPr>
        <p:spPr>
          <a:xfrm>
            <a:off x="628650" y="2057400"/>
            <a:ext cx="7886700" cy="3871762"/>
          </a:xfrm>
        </p:spPr>
        <p:txBody>
          <a:bodyPr>
            <a:normAutofit/>
          </a:bodyPr>
          <a:lstStyle/>
          <a:p>
            <a:r>
              <a:rPr lang="en-GB" sz="1800"/>
              <a:t>Imagine you’ve struck a deal with the Dean of Admissions himself, Dean Nondorf. It goes as follows: you’re guaranteed admission to the University of Chicago regardless of any circumstances that arise. </a:t>
            </a:r>
          </a:p>
          <a:p>
            <a:r>
              <a:rPr lang="en-GB" sz="1800"/>
              <a:t>This bond is grounded on the condition that you’ll obtain a blank, 8.5 x 11 piece of paper, and draw, write, sketch, shade, stencil, paint etc., anything and everything you want on it; your only limitations will be the boundaries of both sides on the single page. </a:t>
            </a:r>
          </a:p>
          <a:p>
            <a:r>
              <a:rPr lang="en-GB" sz="1800"/>
              <a:t>Now the catch… your submission, for the rest of your life, will always be the first thing anyone you meet for the first time will see. Whether it’s at a job interview, a blind date, arrival at your first Humanities class, before you even say, “hey,” they’ll already have seen your page, and formulated that first impression. </a:t>
            </a:r>
          </a:p>
          <a:p>
            <a:r>
              <a:rPr lang="en-GB" sz="1800"/>
              <a:t>Show us your page. What’s on it, and why? If your piece is largely or exclusively visual, please make sure to share a creator's accompanying statement of at least 300 words, which we will happily allow to be on its own, separate page.</a:t>
            </a:r>
          </a:p>
        </p:txBody>
      </p:sp>
    </p:spTree>
    <p:extLst>
      <p:ext uri="{BB962C8B-B14F-4D97-AF65-F5344CB8AC3E}">
        <p14:creationId xmlns:p14="http://schemas.microsoft.com/office/powerpoint/2010/main" val="1173192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EA78A-F0B3-49BD-969F-509BCC631AD7}"/>
              </a:ext>
            </a:extLst>
          </p:cNvPr>
          <p:cNvSpPr>
            <a:spLocks noGrp="1"/>
          </p:cNvSpPr>
          <p:nvPr>
            <p:ph type="title"/>
          </p:nvPr>
        </p:nvSpPr>
        <p:spPr>
          <a:xfrm>
            <a:off x="840701" y="687481"/>
            <a:ext cx="5605629" cy="994172"/>
          </a:xfrm>
        </p:spPr>
        <p:txBody>
          <a:bodyPr>
            <a:normAutofit/>
          </a:bodyPr>
          <a:lstStyle/>
          <a:p>
            <a:r>
              <a:rPr lang="en-GB" sz="3851"/>
              <a:t>Background</a:t>
            </a:r>
          </a:p>
        </p:txBody>
      </p:sp>
      <p:sp>
        <p:nvSpPr>
          <p:cNvPr id="3" name="Content Placeholder 2">
            <a:extLst>
              <a:ext uri="{FF2B5EF4-FFF2-40B4-BE49-F238E27FC236}">
                <a16:creationId xmlns:a16="http://schemas.microsoft.com/office/drawing/2014/main" id="{E1C49B31-5C72-4073-93A0-F2D8A770863C}"/>
              </a:ext>
            </a:extLst>
          </p:cNvPr>
          <p:cNvSpPr>
            <a:spLocks noGrp="1"/>
          </p:cNvSpPr>
          <p:nvPr>
            <p:ph idx="1"/>
          </p:nvPr>
        </p:nvSpPr>
        <p:spPr>
          <a:xfrm>
            <a:off x="852324" y="2227946"/>
            <a:ext cx="5033221" cy="3788227"/>
          </a:xfrm>
        </p:spPr>
        <p:txBody>
          <a:bodyPr anchor="ctr">
            <a:normAutofit/>
          </a:bodyPr>
          <a:lstStyle/>
          <a:p>
            <a:r>
              <a:rPr lang="en-GB" sz="1600"/>
              <a:t>2007-2014:	Taunton School, Somerset, UK</a:t>
            </a:r>
          </a:p>
          <a:p>
            <a:pPr lvl="4"/>
            <a:r>
              <a:rPr lang="en-GB" sz="1600"/>
              <a:t>History Teacher</a:t>
            </a:r>
          </a:p>
          <a:p>
            <a:pPr lvl="4"/>
            <a:r>
              <a:rPr lang="en-GB" sz="1600"/>
              <a:t>Boarding Tutor</a:t>
            </a:r>
          </a:p>
          <a:p>
            <a:pPr lvl="4"/>
            <a:r>
              <a:rPr lang="en-GB" sz="1600"/>
              <a:t>Head of Careers</a:t>
            </a:r>
          </a:p>
          <a:p>
            <a:pPr lvl="7"/>
            <a:endParaRPr lang="en-GB" sz="1600"/>
          </a:p>
          <a:p>
            <a:r>
              <a:rPr lang="en-GB" sz="1600"/>
              <a:t>2014-2016:	International School of Brussels, Belgium</a:t>
            </a:r>
          </a:p>
          <a:p>
            <a:pPr lvl="4"/>
            <a:r>
              <a:rPr lang="en-GB" sz="1600"/>
              <a:t>Head of College and Careers Counselling</a:t>
            </a:r>
          </a:p>
          <a:p>
            <a:pPr marL="2400240" lvl="7" indent="0">
              <a:buNone/>
            </a:pPr>
            <a:endParaRPr lang="en-GB" sz="1600"/>
          </a:p>
          <a:p>
            <a:r>
              <a:rPr lang="en-GB" sz="1600"/>
              <a:t>Professional Memberships:</a:t>
            </a:r>
          </a:p>
          <a:p>
            <a:pPr lvl="1"/>
            <a:r>
              <a:rPr lang="en-GB" sz="1600"/>
              <a:t>International Association for College Admissions Counseling</a:t>
            </a:r>
          </a:p>
          <a:p>
            <a:pPr lvl="1"/>
            <a:r>
              <a:rPr lang="en-GB" sz="1600"/>
              <a:t>Council of International Schools, Affiliated Consultant</a:t>
            </a:r>
          </a:p>
        </p:txBody>
      </p:sp>
      <p:sp>
        <p:nvSpPr>
          <p:cNvPr id="89" name="Rectangle 88">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7"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6" name="Graphic 85" descr="Group">
            <a:extLst>
              <a:ext uri="{FF2B5EF4-FFF2-40B4-BE49-F238E27FC236}">
                <a16:creationId xmlns:a16="http://schemas.microsoft.com/office/drawing/2014/main" id="{14529095-F6F8-4C0A-9BFE-D815D49696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24967" y="2865144"/>
            <a:ext cx="1143455" cy="1143455"/>
          </a:xfrm>
          <a:prstGeom prst="rect">
            <a:avLst/>
          </a:prstGeom>
        </p:spPr>
      </p:pic>
    </p:spTree>
    <p:extLst>
      <p:ext uri="{BB962C8B-B14F-4D97-AF65-F5344CB8AC3E}">
        <p14:creationId xmlns:p14="http://schemas.microsoft.com/office/powerpoint/2010/main" val="4010295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E3AAA5-0F14-4369-8808-8DB13F4C0CEB}"/>
              </a:ext>
            </a:extLst>
          </p:cNvPr>
          <p:cNvSpPr>
            <a:spLocks noGrp="1"/>
          </p:cNvSpPr>
          <p:nvPr>
            <p:ph type="title"/>
          </p:nvPr>
        </p:nvSpPr>
        <p:spPr>
          <a:xfrm>
            <a:off x="647271" y="1012004"/>
            <a:ext cx="2562119" cy="4795408"/>
          </a:xfrm>
        </p:spPr>
        <p:txBody>
          <a:bodyPr>
            <a:normAutofit/>
          </a:bodyPr>
          <a:lstStyle/>
          <a:p>
            <a:r>
              <a:rPr lang="en-GB">
                <a:solidFill>
                  <a:srgbClr val="FFFFFF"/>
                </a:solidFill>
              </a:rPr>
              <a:t>Lack of centralised systems</a:t>
            </a:r>
          </a:p>
        </p:txBody>
      </p:sp>
      <p:graphicFrame>
        <p:nvGraphicFramePr>
          <p:cNvPr id="5" name="Content Placeholder 2">
            <a:extLst>
              <a:ext uri="{FF2B5EF4-FFF2-40B4-BE49-F238E27FC236}">
                <a16:creationId xmlns:a16="http://schemas.microsoft.com/office/drawing/2014/main" id="{3FFD1C20-D9F2-4CED-B3DF-72205ECDFB8A}"/>
              </a:ext>
            </a:extLst>
          </p:cNvPr>
          <p:cNvGraphicFramePr>
            <a:graphicFrameLocks noGrp="1"/>
          </p:cNvGraphicFramePr>
          <p:nvPr>
            <p:ph idx="1"/>
            <p:extLst>
              <p:ext uri="{D42A27DB-BD31-4B8C-83A1-F6EECF244321}">
                <p14:modId xmlns:p14="http://schemas.microsoft.com/office/powerpoint/2010/main" val="392681682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966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DB7ADBC-26DA-450D-A8BF-E1ACCB4663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676" y="0"/>
            <a:ext cx="4866342" cy="2277533"/>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Shape 8">
            <a:extLst>
              <a:ext uri="{FF2B5EF4-FFF2-40B4-BE49-F238E27FC236}">
                <a16:creationId xmlns:a16="http://schemas.microsoft.com/office/drawing/2014/main" id="{5692FB99-428A-4151-9665-80E56EF03D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4903" y="0"/>
            <a:ext cx="4551888" cy="2129837"/>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rgbClr val="E341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1" name="Freeform: Shape 10">
            <a:extLst>
              <a:ext uri="{FF2B5EF4-FFF2-40B4-BE49-F238E27FC236}">
                <a16:creationId xmlns:a16="http://schemas.microsoft.com/office/drawing/2014/main" id="{5E3C0EDB-60D3-4CEF-8B80-C6D01E08DE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890068"/>
            <a:ext cx="3898508" cy="296793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Freeform: Shape 12">
            <a:extLst>
              <a:ext uri="{FF2B5EF4-FFF2-40B4-BE49-F238E27FC236}">
                <a16:creationId xmlns:a16="http://schemas.microsoft.com/office/drawing/2014/main" id="{4B306978-A26E-4AC4-9EAA-BD29BD476A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58089"/>
            <a:ext cx="3751061" cy="2799911"/>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40C269CE-FB56-4D68-8CFB-1CFD5F3505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9878" y="2101955"/>
            <a:ext cx="4821469" cy="4768317"/>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Shape 16">
            <a:extLst>
              <a:ext uri="{FF2B5EF4-FFF2-40B4-BE49-F238E27FC236}">
                <a16:creationId xmlns:a16="http://schemas.microsoft.com/office/drawing/2014/main" id="{A6ED7E7F-75F7-4581-A930-C4DEBC2A84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3322" y="2225399"/>
            <a:ext cx="4698025" cy="4644873"/>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1E915161-4ED9-46EB-A9B2-440C2DC3576D}"/>
              </a:ext>
            </a:extLst>
          </p:cNvPr>
          <p:cNvSpPr>
            <a:spLocks noGrp="1"/>
          </p:cNvSpPr>
          <p:nvPr>
            <p:ph type="title"/>
          </p:nvPr>
        </p:nvSpPr>
        <p:spPr>
          <a:xfrm>
            <a:off x="5092308" y="3627725"/>
            <a:ext cx="3747247" cy="1452564"/>
          </a:xfrm>
        </p:spPr>
        <p:txBody>
          <a:bodyPr vert="horz" lIns="91440" tIns="45720" rIns="91440" bIns="45720" rtlCol="0" anchor="b">
            <a:normAutofit/>
          </a:bodyPr>
          <a:lstStyle/>
          <a:p>
            <a:pPr algn="ctr" defTabSz="914400"/>
            <a:r>
              <a:rPr lang="en-US" sz="4200" kern="1200">
                <a:solidFill>
                  <a:srgbClr val="FFFFFF"/>
                </a:solidFill>
                <a:latin typeface="+mj-lt"/>
                <a:ea typeface="+mj-ea"/>
                <a:cs typeface="+mj-cs"/>
              </a:rPr>
              <a:t>Entry requirements….</a:t>
            </a:r>
          </a:p>
        </p:txBody>
      </p:sp>
    </p:spTree>
    <p:extLst>
      <p:ext uri="{BB962C8B-B14F-4D97-AF65-F5344CB8AC3E}">
        <p14:creationId xmlns:p14="http://schemas.microsoft.com/office/powerpoint/2010/main" val="210677519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55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7124CBB9-7556-4CB5-BE40-D364A6A08656}"/>
              </a:ext>
            </a:extLst>
          </p:cNvPr>
          <p:cNvPicPr>
            <a:picLocks noChangeAspect="1"/>
          </p:cNvPicPr>
          <p:nvPr/>
        </p:nvPicPr>
        <p:blipFill rotWithShape="1">
          <a:blip r:embed="rId2"/>
          <a:srcRect l="32621" t="13366" r="33301" b="13624"/>
          <a:stretch/>
        </p:blipFill>
        <p:spPr>
          <a:xfrm>
            <a:off x="2411670" y="652344"/>
            <a:ext cx="4320660" cy="5206917"/>
          </a:xfrm>
          <a:prstGeom prst="rect">
            <a:avLst/>
          </a:prstGeom>
        </p:spPr>
      </p:pic>
      <p:sp>
        <p:nvSpPr>
          <p:cNvPr id="5" name="TextBox 4">
            <a:extLst>
              <a:ext uri="{FF2B5EF4-FFF2-40B4-BE49-F238E27FC236}">
                <a16:creationId xmlns:a16="http://schemas.microsoft.com/office/drawing/2014/main" id="{9D823634-9932-49D3-A192-4C2B82735670}"/>
              </a:ext>
            </a:extLst>
          </p:cNvPr>
          <p:cNvSpPr txBox="1"/>
          <p:nvPr/>
        </p:nvSpPr>
        <p:spPr>
          <a:xfrm>
            <a:off x="3475607" y="6008608"/>
            <a:ext cx="2192784" cy="369332"/>
          </a:xfrm>
          <a:prstGeom prst="rect">
            <a:avLst/>
          </a:prstGeom>
          <a:noFill/>
        </p:spPr>
        <p:txBody>
          <a:bodyPr wrap="square" rtlCol="0">
            <a:spAutoFit/>
          </a:bodyPr>
          <a:lstStyle/>
          <a:p>
            <a:pPr algn="ctr"/>
            <a:r>
              <a:rPr lang="en-GB" dirty="0"/>
              <a:t>Leiden</a:t>
            </a:r>
          </a:p>
        </p:txBody>
      </p:sp>
    </p:spTree>
    <p:extLst>
      <p:ext uri="{BB962C8B-B14F-4D97-AF65-F5344CB8AC3E}">
        <p14:creationId xmlns:p14="http://schemas.microsoft.com/office/powerpoint/2010/main" val="3434697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55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4A7CE67-67C4-47E2-9A51-60E6E4208222}"/>
              </a:ext>
            </a:extLst>
          </p:cNvPr>
          <p:cNvPicPr>
            <a:picLocks noChangeAspect="1"/>
          </p:cNvPicPr>
          <p:nvPr/>
        </p:nvPicPr>
        <p:blipFill rotWithShape="1">
          <a:blip r:embed="rId2"/>
          <a:srcRect l="30097" t="16300" r="16019" b="9827"/>
          <a:stretch/>
        </p:blipFill>
        <p:spPr>
          <a:xfrm>
            <a:off x="1464815" y="648070"/>
            <a:ext cx="6688429" cy="5157926"/>
          </a:xfrm>
          <a:prstGeom prst="rect">
            <a:avLst/>
          </a:prstGeom>
        </p:spPr>
      </p:pic>
      <p:sp>
        <p:nvSpPr>
          <p:cNvPr id="4" name="TextBox 3">
            <a:extLst>
              <a:ext uri="{FF2B5EF4-FFF2-40B4-BE49-F238E27FC236}">
                <a16:creationId xmlns:a16="http://schemas.microsoft.com/office/drawing/2014/main" id="{5625505E-F190-469D-843D-A18924B308E0}"/>
              </a:ext>
            </a:extLst>
          </p:cNvPr>
          <p:cNvSpPr txBox="1"/>
          <p:nvPr/>
        </p:nvSpPr>
        <p:spPr>
          <a:xfrm>
            <a:off x="3524435" y="5805996"/>
            <a:ext cx="2192784" cy="369332"/>
          </a:xfrm>
          <a:prstGeom prst="rect">
            <a:avLst/>
          </a:prstGeom>
          <a:noFill/>
        </p:spPr>
        <p:txBody>
          <a:bodyPr wrap="square" rtlCol="0">
            <a:spAutoFit/>
          </a:bodyPr>
          <a:lstStyle/>
          <a:p>
            <a:pPr algn="ctr"/>
            <a:r>
              <a:rPr lang="en-GB" dirty="0"/>
              <a:t>McGill</a:t>
            </a:r>
          </a:p>
        </p:txBody>
      </p:sp>
    </p:spTree>
    <p:extLst>
      <p:ext uri="{BB962C8B-B14F-4D97-AF65-F5344CB8AC3E}">
        <p14:creationId xmlns:p14="http://schemas.microsoft.com/office/powerpoint/2010/main" val="917863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E540B3-7752-4331-9B86-9ABD3547BC64}"/>
              </a:ext>
            </a:extLst>
          </p:cNvPr>
          <p:cNvSpPr>
            <a:spLocks noGrp="1"/>
          </p:cNvSpPr>
          <p:nvPr>
            <p:ph type="title"/>
          </p:nvPr>
        </p:nvSpPr>
        <p:spPr>
          <a:xfrm>
            <a:off x="505677" y="914402"/>
            <a:ext cx="2743200" cy="2887579"/>
          </a:xfrm>
        </p:spPr>
        <p:txBody>
          <a:bodyPr vert="horz" lIns="91440" tIns="45720" rIns="91440" bIns="45720" rtlCol="0" anchor="b">
            <a:normAutofit/>
          </a:bodyPr>
          <a:lstStyle/>
          <a:p>
            <a:pPr algn="ctr"/>
            <a:r>
              <a:rPr lang="en-US" sz="4200">
                <a:solidFill>
                  <a:srgbClr val="FFFFFF"/>
                </a:solidFill>
              </a:rPr>
              <a:t>Where in the world?</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6"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http://www.oakenbookcase.com/wp-content/uploads/2012/06/global-300x240.jpg">
            <a:extLst>
              <a:ext uri="{FF2B5EF4-FFF2-40B4-BE49-F238E27FC236}">
                <a16:creationId xmlns:a16="http://schemas.microsoft.com/office/drawing/2014/main" id="{4FC94A25-24DC-404F-8045-490812A343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3865371" y="1465919"/>
            <a:ext cx="4915159" cy="393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76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scontent.cdninstagram.com/t51.2885-15/s640x640/sh0.08/e35/13267384_1180250922009314_1767244983_n.jpg?ig_cache_key=MTI1NzIxMDM2MzM3MjQzMDk3Ng%3D%3D.2"/>
          <p:cNvPicPr>
            <a:picLocks noChangeAspect="1" noChangeArrowheads="1"/>
          </p:cNvPicPr>
          <p:nvPr/>
        </p:nvPicPr>
        <p:blipFill rotWithShape="1">
          <a:blip r:embed="rId2">
            <a:extLst>
              <a:ext uri="{28A0092B-C50C-407E-A947-70E740481C1C}">
                <a14:useLocalDpi xmlns:a14="http://schemas.microsoft.com/office/drawing/2010/main" val="0"/>
              </a:ext>
            </a:extLst>
          </a:blip>
          <a:srcRect l="4931" r="25402" b="-1"/>
          <a:stretch/>
        </p:blipFill>
        <p:spPr bwMode="auto">
          <a:xfrm>
            <a:off x="21" y="11"/>
            <a:ext cx="9143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4"/>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A808430-4559-4E50-BE77-124E73FF0734}"/>
              </a:ext>
            </a:extLst>
          </p:cNvPr>
          <p:cNvSpPr txBox="1">
            <a:spLocks/>
          </p:cNvSpPr>
          <p:nvPr/>
        </p:nvSpPr>
        <p:spPr>
          <a:xfrm>
            <a:off x="392906" y="5317241"/>
            <a:ext cx="8408195" cy="744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377">
              <a:lnSpc>
                <a:spcPct val="90000"/>
              </a:lnSpc>
              <a:spcAft>
                <a:spcPts val="451"/>
              </a:spcAft>
            </a:pPr>
            <a:r>
              <a:rPr lang="en-US" sz="3100">
                <a:solidFill>
                  <a:schemeClr val="tx1">
                    <a:lumMod val="85000"/>
                    <a:lumOff val="15000"/>
                  </a:schemeClr>
                </a:solidFill>
              </a:rPr>
              <a:t>More ‘top’ options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11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3AC8942-8C65-44BB-B8B9-9877365BF09E}"/>
              </a:ext>
            </a:extLst>
          </p:cNvPr>
          <p:cNvSpPr txBox="1">
            <a:spLocks/>
          </p:cNvSpPr>
          <p:nvPr/>
        </p:nvSpPr>
        <p:spPr>
          <a:xfrm>
            <a:off x="324853" y="5091763"/>
            <a:ext cx="5875644" cy="126458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defTabSz="914377">
              <a:lnSpc>
                <a:spcPct val="90000"/>
              </a:lnSpc>
              <a:spcAft>
                <a:spcPts val="451"/>
              </a:spcAft>
            </a:pPr>
            <a:r>
              <a:rPr lang="en-US" sz="4200">
                <a:solidFill>
                  <a:schemeClr val="tx1"/>
                </a:solidFill>
              </a:rPr>
              <a:t>A different concept of teaching and learning</a:t>
            </a:r>
          </a:p>
        </p:txBody>
      </p:sp>
      <p:pic>
        <p:nvPicPr>
          <p:cNvPr id="2" name="Picture 2" descr="http://www.ehl.edu/sites/ehl.edu/files/styles/1312x560/public/ehl-students-front-of-school-entrance.jpg?itok=QkfULM5y"/>
          <p:cNvPicPr>
            <a:picLocks noChangeAspect="1" noChangeArrowheads="1"/>
          </p:cNvPicPr>
          <p:nvPr/>
        </p:nvPicPr>
        <p:blipFill rotWithShape="1">
          <a:blip r:embed="rId2">
            <a:extLst>
              <a:ext uri="{28A0092B-C50C-407E-A947-70E740481C1C}">
                <a14:useLocalDpi xmlns:a14="http://schemas.microsoft.com/office/drawing/2010/main" val="0"/>
              </a:ext>
            </a:extLst>
          </a:blip>
          <a:srcRect l="2426" r="12075" b="1"/>
          <a:stretch/>
        </p:blipFill>
        <p:spPr bwMode="auto">
          <a:xfrm>
            <a:off x="-2985" y="11"/>
            <a:ext cx="9143999" cy="457199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803242"/>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5C4598D-6220-4DE3-BE73-64C00D0D2472}"/>
              </a:ext>
            </a:extLst>
          </p:cNvPr>
          <p:cNvSpPr txBox="1">
            <a:spLocks/>
          </p:cNvSpPr>
          <p:nvPr/>
        </p:nvSpPr>
        <p:spPr>
          <a:xfrm>
            <a:off x="324853" y="5091763"/>
            <a:ext cx="5875644" cy="126458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defTabSz="914377">
              <a:lnSpc>
                <a:spcPct val="90000"/>
              </a:lnSpc>
              <a:spcAft>
                <a:spcPts val="451"/>
              </a:spcAft>
            </a:pPr>
            <a:r>
              <a:rPr lang="en-US" sz="4200">
                <a:solidFill>
                  <a:schemeClr val="tx1"/>
                </a:solidFill>
              </a:rPr>
              <a:t>A different curriculum model</a:t>
            </a:r>
          </a:p>
        </p:txBody>
      </p:sp>
      <p:pic>
        <p:nvPicPr>
          <p:cNvPr id="4098" name="Picture 2" descr="http://www.uu.nl/SiteCollectionDocuments/Diensten/Carrousel%20UCU/UCU.jpg"/>
          <p:cNvPicPr>
            <a:picLocks noChangeAspect="1" noChangeArrowheads="1"/>
          </p:cNvPicPr>
          <p:nvPr/>
        </p:nvPicPr>
        <p:blipFill rotWithShape="1">
          <a:blip r:embed="rId2">
            <a:extLst>
              <a:ext uri="{28A0092B-C50C-407E-A947-70E740481C1C}">
                <a14:useLocalDpi xmlns:a14="http://schemas.microsoft.com/office/drawing/2010/main" val="0"/>
              </a:ext>
            </a:extLst>
          </a:blip>
          <a:srcRect b="11111"/>
          <a:stretch/>
        </p:blipFill>
        <p:spPr bwMode="auto">
          <a:xfrm>
            <a:off x="-2985" y="11"/>
            <a:ext cx="9143999" cy="4571991"/>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Connector 73">
            <a:extLst>
              <a:ext uri="{FF2B5EF4-FFF2-40B4-BE49-F238E27FC236}">
                <a16:creationId xmlns:a16="http://schemas.microsoft.com/office/drawing/2014/main" id="{E126E481-B945-4179-BD79-05E96E9B29E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721173"/>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456815-A0DB-4BE9-98C1-353BF6978CFA}"/>
              </a:ext>
            </a:extLst>
          </p:cNvPr>
          <p:cNvSpPr txBox="1">
            <a:spLocks/>
          </p:cNvSpPr>
          <p:nvPr/>
        </p:nvSpPr>
        <p:spPr>
          <a:xfrm>
            <a:off x="3901969" y="4665609"/>
            <a:ext cx="4979105" cy="129243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377">
              <a:lnSpc>
                <a:spcPct val="90000"/>
              </a:lnSpc>
              <a:spcAft>
                <a:spcPts val="451"/>
              </a:spcAft>
            </a:pPr>
            <a:r>
              <a:rPr lang="en-US" sz="4200">
                <a:solidFill>
                  <a:schemeClr val="tx1"/>
                </a:solidFill>
              </a:rPr>
              <a:t>Extra-curriculars and academics:</a:t>
            </a:r>
          </a:p>
        </p:txBody>
      </p:sp>
      <p:pic>
        <p:nvPicPr>
          <p:cNvPr id="4098" name="Picture 2" descr="http://www.thesnowway.com/tsw/wp-content/uploads/2011/02/20110220middlebury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393" r="20840" b="-1"/>
          <a:stretch/>
        </p:blipFill>
        <p:spPr bwMode="auto">
          <a:xfrm>
            <a:off x="20" y="3"/>
            <a:ext cx="3636208" cy="43594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waynemartin.com/wp-content/uploads/2013/11/Hampton_Inn_to_ERAU_Daytona_Campus_s2.jpg">
            <a:extLst>
              <a:ext uri="{FF2B5EF4-FFF2-40B4-BE49-F238E27FC236}">
                <a16:creationId xmlns:a16="http://schemas.microsoft.com/office/drawing/2014/main" id="{F69F7434-D72D-4DB7-8AAA-33CD31175E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833"/>
          <a:stretch/>
        </p:blipFill>
        <p:spPr bwMode="auto">
          <a:xfrm>
            <a:off x="3729037" y="-1"/>
            <a:ext cx="5412677" cy="43594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usnews.com/img/college-photo_20288.jpg">
            <a:extLst>
              <a:ext uri="{FF2B5EF4-FFF2-40B4-BE49-F238E27FC236}">
                <a16:creationId xmlns:a16="http://schemas.microsoft.com/office/drawing/2014/main" id="{44628139-635A-46B6-80AA-69D68F0D0FD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52" r="5" b="5"/>
          <a:stretch/>
        </p:blipFill>
        <p:spPr bwMode="auto">
          <a:xfrm>
            <a:off x="20" y="4472611"/>
            <a:ext cx="3636208" cy="238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08380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ieuws.kuleuven.be/en/content/2016/ku-leuven-tops-reuters-ranking-of-europes-most-innovative-universities/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5730"/>
          <a:stretch/>
        </p:blipFill>
        <p:spPr bwMode="auto">
          <a:xfrm>
            <a:off x="18" y="857260"/>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5D0CF750-5632-4555-B3FA-2F4866298230}"/>
              </a:ext>
            </a:extLst>
          </p:cNvPr>
          <p:cNvSpPr txBox="1">
            <a:spLocks/>
          </p:cNvSpPr>
          <p:nvPr/>
        </p:nvSpPr>
        <p:spPr>
          <a:xfrm>
            <a:off x="322900" y="1050135"/>
            <a:ext cx="2398871" cy="2378869"/>
          </a:xfrm>
          <a:prstGeom prst="ellipse">
            <a:avLst/>
          </a:prstGeom>
          <a:solidFill>
            <a:srgbClr val="231815"/>
          </a:solidFill>
          <a:ln w="174625" cmpd="thinThick">
            <a:solidFill>
              <a:srgbClr val="231815"/>
            </a:solidFill>
          </a:ln>
        </p:spPr>
        <p:txBody>
          <a:bodyPr vert="horz" lIns="68580" tIns="34291" rIns="68580" bIns="34291"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685783">
              <a:lnSpc>
                <a:spcPct val="90000"/>
              </a:lnSpc>
              <a:spcAft>
                <a:spcPts val="451"/>
              </a:spcAft>
            </a:pPr>
            <a:r>
              <a:rPr lang="en-US" sz="2100" dirty="0">
                <a:solidFill>
                  <a:srgbClr val="FFFFFF"/>
                </a:solidFill>
              </a:rPr>
              <a:t>Great </a:t>
            </a:r>
            <a:r>
              <a:rPr lang="en-US" sz="2100" dirty="0" err="1">
                <a:solidFill>
                  <a:srgbClr val="FFFFFF"/>
                </a:solidFill>
              </a:rPr>
              <a:t>uni</a:t>
            </a:r>
            <a:r>
              <a:rPr lang="en-US" sz="2100" dirty="0">
                <a:solidFill>
                  <a:srgbClr val="FFFFFF"/>
                </a:solidFill>
              </a:rPr>
              <a:t>, </a:t>
            </a:r>
          </a:p>
          <a:p>
            <a:pPr algn="ctr" defTabSz="685783">
              <a:lnSpc>
                <a:spcPct val="90000"/>
              </a:lnSpc>
              <a:spcAft>
                <a:spcPts val="451"/>
              </a:spcAft>
            </a:pPr>
            <a:r>
              <a:rPr lang="en-US" sz="2100" dirty="0">
                <a:solidFill>
                  <a:srgbClr val="FFFFFF"/>
                </a:solidFill>
              </a:rPr>
              <a:t>low entry requirements</a:t>
            </a:r>
          </a:p>
        </p:txBody>
      </p:sp>
    </p:spTree>
    <p:extLst>
      <p:ext uri="{BB962C8B-B14F-4D97-AF65-F5344CB8AC3E}">
        <p14:creationId xmlns:p14="http://schemas.microsoft.com/office/powerpoint/2010/main" val="215617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2" descr="The University Guy Podcast Artwork Image">
            <a:extLst>
              <a:ext uri="{FF2B5EF4-FFF2-40B4-BE49-F238E27FC236}">
                <a16:creationId xmlns:a16="http://schemas.microsoft.com/office/drawing/2014/main" id="{2A40C157-F8DD-420B-80B2-DC49F328DA92}"/>
              </a:ext>
            </a:extLst>
          </p:cNvPr>
          <p:cNvPicPr>
            <a:picLocks noChangeAspect="1" noChangeArrowheads="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t="2688" b="22313"/>
          <a:stretch/>
        </p:blipFill>
        <p:spPr bwMode="auto">
          <a:xfrm>
            <a:off x="21" y="11"/>
            <a:ext cx="9143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1C49B31-5C72-4073-93A0-F2D8A770863C}"/>
              </a:ext>
            </a:extLst>
          </p:cNvPr>
          <p:cNvSpPr>
            <a:spLocks noGrp="1"/>
          </p:cNvSpPr>
          <p:nvPr>
            <p:ph idx="1"/>
          </p:nvPr>
        </p:nvSpPr>
        <p:spPr>
          <a:xfrm>
            <a:off x="628651" y="1825626"/>
            <a:ext cx="7886700" cy="4351339"/>
          </a:xfrm>
        </p:spPr>
        <p:txBody>
          <a:bodyPr>
            <a:normAutofit/>
          </a:bodyPr>
          <a:lstStyle/>
          <a:p>
            <a:r>
              <a:rPr lang="en-GB"/>
              <a:t>I work as an independent advisor. I am contracted by families in the UK and internationally to add bespoke, individual and comprehensive guidance and support with university applications to the help students receive from their schools, for applications to:</a:t>
            </a:r>
          </a:p>
          <a:p>
            <a:pPr lvl="1"/>
            <a:r>
              <a:rPr lang="en-GB"/>
              <a:t>The UK</a:t>
            </a:r>
          </a:p>
          <a:p>
            <a:pPr lvl="1"/>
            <a:r>
              <a:rPr lang="en-GB"/>
              <a:t>The USA</a:t>
            </a:r>
          </a:p>
          <a:p>
            <a:pPr lvl="1"/>
            <a:r>
              <a:rPr lang="en-GB"/>
              <a:t>Canada</a:t>
            </a:r>
          </a:p>
          <a:p>
            <a:pPr lvl="1"/>
            <a:r>
              <a:rPr lang="en-GB"/>
              <a:t>Europe</a:t>
            </a:r>
            <a:endParaRPr lang="en-GB" dirty="0"/>
          </a:p>
        </p:txBody>
      </p:sp>
    </p:spTree>
    <p:extLst>
      <p:ext uri="{BB962C8B-B14F-4D97-AF65-F5344CB8AC3E}">
        <p14:creationId xmlns:p14="http://schemas.microsoft.com/office/powerpoint/2010/main" val="228148528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http://humanities.blogs.ie.edu/files/2013/09/hay-ie.jpg"/>
          <p:cNvPicPr>
            <a:picLocks noChangeAspect="1" noChangeArrowheads="1"/>
          </p:cNvPicPr>
          <p:nvPr/>
        </p:nvPicPr>
        <p:blipFill rotWithShape="1">
          <a:blip r:embed="rId2">
            <a:extLst>
              <a:ext uri="{28A0092B-C50C-407E-A947-70E740481C1C}">
                <a14:useLocalDpi xmlns:a14="http://schemas.microsoft.com/office/drawing/2010/main" val="0"/>
              </a:ext>
            </a:extLst>
          </a:blip>
          <a:srcRect l="8435" r="2564" b="-1"/>
          <a:stretch/>
        </p:blipFill>
        <p:spPr bwMode="auto">
          <a:xfrm>
            <a:off x="21" y="11"/>
            <a:ext cx="9143980" cy="6857991"/>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4"/>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A94D1793-1916-47AF-B053-DD81FF141E6C}"/>
              </a:ext>
            </a:extLst>
          </p:cNvPr>
          <p:cNvSpPr txBox="1">
            <a:spLocks/>
          </p:cNvSpPr>
          <p:nvPr/>
        </p:nvSpPr>
        <p:spPr>
          <a:xfrm>
            <a:off x="392906" y="5317241"/>
            <a:ext cx="8408195" cy="744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377">
              <a:lnSpc>
                <a:spcPct val="90000"/>
              </a:lnSpc>
              <a:spcAft>
                <a:spcPts val="451"/>
              </a:spcAft>
            </a:pPr>
            <a:r>
              <a:rPr lang="en-US" sz="3100">
                <a:solidFill>
                  <a:schemeClr val="tx1">
                    <a:lumMod val="85000"/>
                    <a:lumOff val="15000"/>
                  </a:schemeClr>
                </a:solidFill>
              </a:rPr>
              <a:t>Hidden gems</a:t>
            </a:r>
          </a:p>
        </p:txBody>
      </p:sp>
      <p:cxnSp>
        <p:nvCxnSpPr>
          <p:cNvPr id="75" name="Straight Connector 74">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0033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0"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4"/>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73AAA6A-218F-44A3-9562-FB56EC9AC3C8}"/>
              </a:ext>
            </a:extLst>
          </p:cNvPr>
          <p:cNvSpPr txBox="1">
            <a:spLocks/>
          </p:cNvSpPr>
          <p:nvPr/>
        </p:nvSpPr>
        <p:spPr>
          <a:xfrm>
            <a:off x="417402" y="643467"/>
            <a:ext cx="8408193" cy="74483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377">
              <a:lnSpc>
                <a:spcPct val="90000"/>
              </a:lnSpc>
              <a:spcAft>
                <a:spcPts val="451"/>
              </a:spcAft>
            </a:pPr>
            <a:r>
              <a:rPr lang="en-US" sz="2800">
                <a:solidFill>
                  <a:schemeClr val="bg1"/>
                </a:solidFill>
              </a:rPr>
              <a:t>Onward pathways</a:t>
            </a:r>
          </a:p>
        </p:txBody>
      </p:sp>
      <p:pic>
        <p:nvPicPr>
          <p:cNvPr id="9218" name="Picture 2" descr="Image result for mcgill university"/>
          <p:cNvPicPr>
            <a:picLocks noChangeAspect="1" noChangeArrowheads="1"/>
          </p:cNvPicPr>
          <p:nvPr/>
        </p:nvPicPr>
        <p:blipFill rotWithShape="1">
          <a:blip r:embed="rId2">
            <a:extLst>
              <a:ext uri="{28A0092B-C50C-407E-A947-70E740481C1C}">
                <a14:useLocalDpi xmlns:a14="http://schemas.microsoft.com/office/drawing/2010/main" val="0"/>
              </a:ext>
            </a:extLst>
          </a:blip>
          <a:srcRect t="25000"/>
          <a:stretch/>
        </p:blipFill>
        <p:spPr bwMode="auto">
          <a:xfrm>
            <a:off x="666048" y="1675231"/>
            <a:ext cx="7811909"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921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DB66F6E8-4D4A-4907-940A-774703A2D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62005" y="5367910"/>
            <a:ext cx="2381997"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Freeform: Shape 27">
            <a:extLst>
              <a:ext uri="{FF2B5EF4-FFF2-40B4-BE49-F238E27FC236}">
                <a16:creationId xmlns:a16="http://schemas.microsoft.com/office/drawing/2014/main" id="{8F1F5A56-E82B-4FD5-9025-B72896FFB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10"/>
            <a:ext cx="7174722"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tx1">
              <a:lumMod val="65000"/>
              <a:lumOff val="3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761D3D75-9E90-4D4F-8E74-5B12ED171B54}"/>
              </a:ext>
            </a:extLst>
          </p:cNvPr>
          <p:cNvSpPr>
            <a:spLocks noGrp="1"/>
          </p:cNvSpPr>
          <p:nvPr>
            <p:ph type="title"/>
          </p:nvPr>
        </p:nvSpPr>
        <p:spPr>
          <a:xfrm>
            <a:off x="628651" y="5529886"/>
            <a:ext cx="6058756" cy="1096331"/>
          </a:xfrm>
        </p:spPr>
        <p:txBody>
          <a:bodyPr>
            <a:normAutofit/>
          </a:bodyPr>
          <a:lstStyle/>
          <a:p>
            <a:r>
              <a:rPr lang="en-GB"/>
              <a:t>And I haven’t even discussed</a:t>
            </a:r>
          </a:p>
        </p:txBody>
      </p:sp>
      <p:graphicFrame>
        <p:nvGraphicFramePr>
          <p:cNvPr id="5" name="Content Placeholder 2">
            <a:extLst>
              <a:ext uri="{FF2B5EF4-FFF2-40B4-BE49-F238E27FC236}">
                <a16:creationId xmlns:a16="http://schemas.microsoft.com/office/drawing/2014/main" id="{9D03D7E6-B003-43E0-A06A-3870B6AF9E47}"/>
              </a:ext>
            </a:extLst>
          </p:cNvPr>
          <p:cNvGraphicFramePr>
            <a:graphicFrameLocks noGrp="1"/>
          </p:cNvGraphicFramePr>
          <p:nvPr>
            <p:ph idx="1"/>
            <p:extLst>
              <p:ext uri="{D42A27DB-BD31-4B8C-83A1-F6EECF244321}">
                <p14:modId xmlns:p14="http://schemas.microsoft.com/office/powerpoint/2010/main" val="2532862290"/>
              </p:ext>
            </p:extLst>
          </p:nvPr>
        </p:nvGraphicFramePr>
        <p:xfrm>
          <a:off x="628651" y="643468"/>
          <a:ext cx="7886700" cy="4080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20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340F9-CECC-4A22-BCF5-0730B0AC25F3}"/>
              </a:ext>
            </a:extLst>
          </p:cNvPr>
          <p:cNvSpPr>
            <a:spLocks noGrp="1"/>
          </p:cNvSpPr>
          <p:nvPr>
            <p:ph type="title"/>
          </p:nvPr>
        </p:nvSpPr>
        <p:spPr>
          <a:xfrm>
            <a:off x="1178858" y="1573586"/>
            <a:ext cx="6841938" cy="1325563"/>
          </a:xfrm>
        </p:spPr>
        <p:txBody>
          <a:bodyPr>
            <a:normAutofit/>
          </a:bodyPr>
          <a:lstStyle/>
          <a:p>
            <a:r>
              <a:rPr lang="en-GB"/>
              <a:t>Request more information</a:t>
            </a:r>
            <a:endParaRPr lang="en-GB" dirty="0"/>
          </a:p>
        </p:txBody>
      </p:sp>
      <p:sp>
        <p:nvSpPr>
          <p:cNvPr id="5" name="Content Placeholder 4">
            <a:extLst>
              <a:ext uri="{FF2B5EF4-FFF2-40B4-BE49-F238E27FC236}">
                <a16:creationId xmlns:a16="http://schemas.microsoft.com/office/drawing/2014/main" id="{2597E8BB-7995-47B5-B3B7-870434444218}"/>
              </a:ext>
            </a:extLst>
          </p:cNvPr>
          <p:cNvSpPr>
            <a:spLocks noGrp="1"/>
          </p:cNvSpPr>
          <p:nvPr>
            <p:ph idx="1"/>
          </p:nvPr>
        </p:nvSpPr>
        <p:spPr>
          <a:xfrm>
            <a:off x="1178858" y="3060017"/>
            <a:ext cx="4549588" cy="2438546"/>
          </a:xfrm>
        </p:spPr>
        <p:txBody>
          <a:bodyPr>
            <a:normAutofit/>
          </a:bodyPr>
          <a:lstStyle/>
          <a:p>
            <a:r>
              <a:rPr lang="en-GB">
                <a:hlinkClick r:id="rId2"/>
              </a:rPr>
              <a:t>david@hawkinsglobaleducation.co.uk</a:t>
            </a:r>
            <a:endParaRPr lang="en-GB"/>
          </a:p>
          <a:p>
            <a:endParaRPr lang="en-GB"/>
          </a:p>
          <a:p>
            <a:r>
              <a:rPr lang="en-GB"/>
              <a:t>07392 846307</a:t>
            </a:r>
          </a:p>
          <a:p>
            <a:endParaRPr lang="en-GB"/>
          </a:p>
          <a:p>
            <a:r>
              <a:rPr lang="en-GB">
                <a:hlinkClick r:id="rId3"/>
              </a:rPr>
              <a:t>www.hawkinsglobaleducation.com</a:t>
            </a:r>
            <a:r>
              <a:rPr lang="en-GB"/>
              <a:t> </a:t>
            </a:r>
          </a:p>
        </p:txBody>
      </p:sp>
      <p:sp>
        <p:nvSpPr>
          <p:cNvPr id="12"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4"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7" name="Graphic 6">
            <a:extLst>
              <a:ext uri="{FF2B5EF4-FFF2-40B4-BE49-F238E27FC236}">
                <a16:creationId xmlns:a16="http://schemas.microsoft.com/office/drawing/2014/main" id="{F342B1AF-1262-46DA-BE69-C40E9391C5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113971" y="3335418"/>
            <a:ext cx="1906825" cy="1906825"/>
          </a:xfrm>
          <a:prstGeom prst="rect">
            <a:avLst/>
          </a:prstGeom>
        </p:spPr>
      </p:pic>
    </p:spTree>
    <p:extLst>
      <p:ext uri="{BB962C8B-B14F-4D97-AF65-F5344CB8AC3E}">
        <p14:creationId xmlns:p14="http://schemas.microsoft.com/office/powerpoint/2010/main" val="19008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156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AB2B244-EACA-468F-967E-E47270B087C0}"/>
              </a:ext>
            </a:extLst>
          </p:cNvPr>
          <p:cNvSpPr/>
          <p:nvPr/>
        </p:nvSpPr>
        <p:spPr>
          <a:xfrm>
            <a:off x="3271422" y="5582815"/>
            <a:ext cx="2601161" cy="369332"/>
          </a:xfrm>
          <a:prstGeom prst="rect">
            <a:avLst/>
          </a:prstGeom>
        </p:spPr>
        <p:txBody>
          <a:bodyPr wrap="none">
            <a:spAutoFit/>
          </a:bodyPr>
          <a:lstStyle/>
          <a:p>
            <a:pPr lvl="0"/>
            <a:r>
              <a:rPr lang="en-GB" dirty="0">
                <a:hlinkClick r:id="rId2"/>
              </a:rPr>
              <a:t>http://tiny.cc/uniguypod</a:t>
            </a:r>
            <a:r>
              <a:rPr lang="en-GB" dirty="0"/>
              <a:t>  </a:t>
            </a:r>
          </a:p>
        </p:txBody>
      </p:sp>
      <p:pic>
        <p:nvPicPr>
          <p:cNvPr id="4" name="Picture 3">
            <a:extLst>
              <a:ext uri="{FF2B5EF4-FFF2-40B4-BE49-F238E27FC236}">
                <a16:creationId xmlns:a16="http://schemas.microsoft.com/office/drawing/2014/main" id="{440ED66C-B818-4022-A70A-C764EA3BFF2F}"/>
              </a:ext>
            </a:extLst>
          </p:cNvPr>
          <p:cNvPicPr>
            <a:picLocks noChangeAspect="1"/>
          </p:cNvPicPr>
          <p:nvPr/>
        </p:nvPicPr>
        <p:blipFill rotWithShape="1">
          <a:blip r:embed="rId3"/>
          <a:srcRect l="31262" t="14056" r="28349" b="5685"/>
          <a:stretch/>
        </p:blipFill>
        <p:spPr>
          <a:xfrm>
            <a:off x="2840855" y="905855"/>
            <a:ext cx="3693111" cy="4128119"/>
          </a:xfrm>
          <a:prstGeom prst="rect">
            <a:avLst/>
          </a:prstGeom>
        </p:spPr>
      </p:pic>
    </p:spTree>
    <p:extLst>
      <p:ext uri="{BB962C8B-B14F-4D97-AF65-F5344CB8AC3E}">
        <p14:creationId xmlns:p14="http://schemas.microsoft.com/office/powerpoint/2010/main" val="176522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57200">
              <a:defRPr/>
            </a:pP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21F191CD-9BDA-4E30-B96C-605D15105DF5}"/>
              </a:ext>
            </a:extLst>
          </p:cNvPr>
          <p:cNvSpPr>
            <a:spLocks noGrp="1"/>
          </p:cNvSpPr>
          <p:nvPr>
            <p:ph type="title"/>
          </p:nvPr>
        </p:nvSpPr>
        <p:spPr>
          <a:xfrm>
            <a:off x="647275" y="1012004"/>
            <a:ext cx="2562119" cy="4795408"/>
          </a:xfrm>
        </p:spPr>
        <p:txBody>
          <a:bodyPr>
            <a:normAutofit/>
          </a:bodyPr>
          <a:lstStyle/>
          <a:p>
            <a:r>
              <a:rPr lang="en-GB">
                <a:solidFill>
                  <a:srgbClr val="FFFFFF"/>
                </a:solidFill>
              </a:rPr>
              <a:t>A selection of places our students gained offers</a:t>
            </a:r>
          </a:p>
        </p:txBody>
      </p:sp>
      <p:graphicFrame>
        <p:nvGraphicFramePr>
          <p:cNvPr id="6" name="Content Placeholder 2">
            <a:extLst>
              <a:ext uri="{FF2B5EF4-FFF2-40B4-BE49-F238E27FC236}">
                <a16:creationId xmlns:a16="http://schemas.microsoft.com/office/drawing/2014/main" id="{533EF42C-FC44-460F-8198-0488F1A8A71B}"/>
              </a:ext>
            </a:extLst>
          </p:cNvPr>
          <p:cNvGraphicFramePr>
            <a:graphicFrameLocks noGrp="1"/>
          </p:cNvGraphicFramePr>
          <p:nvPr>
            <p:ph idx="1"/>
            <p:extLst>
              <p:ext uri="{D42A27DB-BD31-4B8C-83A1-F6EECF244321}">
                <p14:modId xmlns:p14="http://schemas.microsoft.com/office/powerpoint/2010/main" val="2738385420"/>
              </p:ext>
            </p:extLst>
          </p:nvPr>
        </p:nvGraphicFramePr>
        <p:xfrm>
          <a:off x="3895728" y="470925"/>
          <a:ext cx="4885203" cy="5885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268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23E7-B81A-4E35-8F50-6B4786184C67}"/>
              </a:ext>
            </a:extLst>
          </p:cNvPr>
          <p:cNvSpPr>
            <a:spLocks noGrp="1"/>
          </p:cNvSpPr>
          <p:nvPr>
            <p:ph type="title"/>
          </p:nvPr>
        </p:nvSpPr>
        <p:spPr>
          <a:xfrm>
            <a:off x="1435105" y="365128"/>
            <a:ext cx="7080249" cy="1325563"/>
          </a:xfrm>
        </p:spPr>
        <p:txBody>
          <a:bodyPr>
            <a:normAutofit/>
          </a:bodyPr>
          <a:lstStyle/>
          <a:p>
            <a:r>
              <a:rPr lang="en-GB" b="1" i="1" dirty="0"/>
              <a:t>Why might students use an independent counsellor?</a:t>
            </a:r>
            <a:endParaRPr lang="en-GB" dirty="0"/>
          </a:p>
        </p:txBody>
      </p:sp>
      <p:pic>
        <p:nvPicPr>
          <p:cNvPr id="7" name="Graphic 6" descr="Light Bulb and Gear">
            <a:extLst>
              <a:ext uri="{FF2B5EF4-FFF2-40B4-BE49-F238E27FC236}">
                <a16:creationId xmlns:a16="http://schemas.microsoft.com/office/drawing/2014/main" id="{90715A57-710A-4555-975C-D67C90989F9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8651" y="685007"/>
            <a:ext cx="685800" cy="685800"/>
          </a:xfrm>
          <a:prstGeom prst="rect">
            <a:avLst/>
          </a:prstGeom>
        </p:spPr>
      </p:pic>
      <p:sp>
        <p:nvSpPr>
          <p:cNvPr id="3" name="Content Placeholder 2">
            <a:extLst>
              <a:ext uri="{FF2B5EF4-FFF2-40B4-BE49-F238E27FC236}">
                <a16:creationId xmlns:a16="http://schemas.microsoft.com/office/drawing/2014/main" id="{074DC36E-C5E7-4ACE-85AE-745E397C4EE1}"/>
              </a:ext>
            </a:extLst>
          </p:cNvPr>
          <p:cNvSpPr>
            <a:spLocks noGrp="1"/>
          </p:cNvSpPr>
          <p:nvPr>
            <p:ph idx="1"/>
          </p:nvPr>
        </p:nvSpPr>
        <p:spPr>
          <a:xfrm>
            <a:off x="628651" y="1825626"/>
            <a:ext cx="7886700" cy="4351339"/>
          </a:xfrm>
        </p:spPr>
        <p:txBody>
          <a:bodyPr>
            <a:normAutofit lnSpcReduction="10000"/>
          </a:bodyPr>
          <a:lstStyle/>
          <a:p>
            <a:pPr lvl="0"/>
            <a:r>
              <a:rPr lang="en-US" dirty="0"/>
              <a:t>We make the process of applying to university less stressful by providing clear targets, an overarching strategy, honesty about likely outcomes, and by ensuring students know exactly what needs to be done and when;</a:t>
            </a:r>
          </a:p>
          <a:p>
            <a:pPr lvl="0"/>
            <a:r>
              <a:rPr lang="en-US" dirty="0"/>
              <a:t>We are accredited by outside </a:t>
            </a:r>
            <a:r>
              <a:rPr lang="en-US" dirty="0" err="1"/>
              <a:t>organisations</a:t>
            </a:r>
            <a:r>
              <a:rPr lang="en-US" dirty="0"/>
              <a:t> with codes of practice and do not take commission from universities for placing students; we advise on the ‘whole market’.</a:t>
            </a:r>
            <a:endParaRPr lang="en-GB" dirty="0"/>
          </a:p>
          <a:p>
            <a:pPr lvl="0"/>
            <a:r>
              <a:rPr lang="en-US" dirty="0"/>
              <a:t>We have strong relationships with university admissions officers at a wide range of universities, making the process as smooth as possible;</a:t>
            </a:r>
            <a:endParaRPr lang="en-GB" dirty="0"/>
          </a:p>
          <a:p>
            <a:pPr lvl="0"/>
            <a:r>
              <a:rPr lang="en-US" dirty="0"/>
              <a:t>We understand that students will be applying to universities while doing other things as well, and will help them balance all of their commitments;</a:t>
            </a:r>
            <a:endParaRPr lang="en-GB" dirty="0"/>
          </a:p>
          <a:p>
            <a:pPr lvl="0"/>
            <a:r>
              <a:rPr lang="en-US" dirty="0"/>
              <a:t>We can assist with applications to many different parts of the world in addition to Europe, such as the U.S., U.K., and Canada.</a:t>
            </a:r>
            <a:endParaRPr lang="en-GB" dirty="0"/>
          </a:p>
          <a:p>
            <a:endParaRPr lang="en-GB" dirty="0"/>
          </a:p>
        </p:txBody>
      </p:sp>
    </p:spTree>
    <p:extLst>
      <p:ext uri="{BB962C8B-B14F-4D97-AF65-F5344CB8AC3E}">
        <p14:creationId xmlns:p14="http://schemas.microsoft.com/office/powerpoint/2010/main" val="568616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7A13-6979-4848-BCE8-64B04FEF97E2}"/>
              </a:ext>
            </a:extLst>
          </p:cNvPr>
          <p:cNvSpPr>
            <a:spLocks noGrp="1"/>
          </p:cNvSpPr>
          <p:nvPr>
            <p:ph type="title"/>
          </p:nvPr>
        </p:nvSpPr>
        <p:spPr>
          <a:xfrm>
            <a:off x="628651" y="365128"/>
            <a:ext cx="7886700" cy="1325563"/>
          </a:xfrm>
        </p:spPr>
        <p:txBody>
          <a:bodyPr>
            <a:normAutofit/>
          </a:bodyPr>
          <a:lstStyle/>
          <a:p>
            <a:r>
              <a:rPr lang="en-GB"/>
              <a:t>CIS Affiliated Consultants</a:t>
            </a:r>
            <a:endParaRPr lang="en-GB"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771516712"/>
              </p:ext>
            </p:extLst>
          </p:nvPr>
        </p:nvGraphicFramePr>
        <p:xfrm>
          <a:off x="628651" y="1825626"/>
          <a:ext cx="78867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451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8"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486FC390-582D-4ECA-93EB-5A8BE344AAC7}"/>
              </a:ext>
            </a:extLst>
          </p:cNvPr>
          <p:cNvSpPr>
            <a:spLocks noGrp="1"/>
          </p:cNvSpPr>
          <p:nvPr>
            <p:ph type="title"/>
          </p:nvPr>
        </p:nvSpPr>
        <p:spPr>
          <a:xfrm>
            <a:off x="2284030" y="2043667"/>
            <a:ext cx="4578895" cy="2031055"/>
          </a:xfrm>
        </p:spPr>
        <p:txBody>
          <a:bodyPr vert="horz" lIns="91440" tIns="45720" rIns="91440" bIns="45720" rtlCol="0" anchor="b">
            <a:normAutofit/>
          </a:bodyPr>
          <a:lstStyle/>
          <a:p>
            <a:pPr algn="ctr"/>
            <a:r>
              <a:rPr lang="en-US" sz="6000" dirty="0">
                <a:solidFill>
                  <a:srgbClr val="FFFFFF"/>
                </a:solidFill>
              </a:rPr>
              <a:t>Why Study Abroad?</a:t>
            </a:r>
          </a:p>
        </p:txBody>
      </p:sp>
    </p:spTree>
    <p:extLst>
      <p:ext uri="{BB962C8B-B14F-4D97-AF65-F5344CB8AC3E}">
        <p14:creationId xmlns:p14="http://schemas.microsoft.com/office/powerpoint/2010/main" val="3648082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4B991-E2DD-4B1A-BC8E-3AFFE802CB00}"/>
              </a:ext>
            </a:extLst>
          </p:cNvPr>
          <p:cNvPicPr>
            <a:picLocks noChangeAspect="1"/>
          </p:cNvPicPr>
          <p:nvPr/>
        </p:nvPicPr>
        <p:blipFill rotWithShape="1">
          <a:blip r:embed="rId2"/>
          <a:srcRect l="2039" t="13366" r="1650" b="7756"/>
          <a:stretch/>
        </p:blipFill>
        <p:spPr>
          <a:xfrm>
            <a:off x="230821" y="381740"/>
            <a:ext cx="8806651" cy="4057096"/>
          </a:xfrm>
          <a:prstGeom prst="rect">
            <a:avLst/>
          </a:prstGeom>
        </p:spPr>
      </p:pic>
      <p:sp>
        <p:nvSpPr>
          <p:cNvPr id="5" name="TextBox 4">
            <a:extLst>
              <a:ext uri="{FF2B5EF4-FFF2-40B4-BE49-F238E27FC236}">
                <a16:creationId xmlns:a16="http://schemas.microsoft.com/office/drawing/2014/main" id="{05269AE4-391E-4273-9900-6F52751EF5F4}"/>
              </a:ext>
            </a:extLst>
          </p:cNvPr>
          <p:cNvSpPr txBox="1"/>
          <p:nvPr/>
        </p:nvSpPr>
        <p:spPr>
          <a:xfrm>
            <a:off x="501591" y="4944863"/>
            <a:ext cx="8140823" cy="369332"/>
          </a:xfrm>
          <a:prstGeom prst="rect">
            <a:avLst/>
          </a:prstGeom>
          <a:noFill/>
        </p:spPr>
        <p:txBody>
          <a:bodyPr wrap="square" rtlCol="0">
            <a:spAutoFit/>
          </a:bodyPr>
          <a:lstStyle/>
          <a:p>
            <a:r>
              <a:rPr lang="en-GB" dirty="0"/>
              <a:t>“In this talk, we are going to hear about how to apply to university.”</a:t>
            </a:r>
          </a:p>
        </p:txBody>
      </p:sp>
      <p:sp>
        <p:nvSpPr>
          <p:cNvPr id="6" name="TextBox 5">
            <a:extLst>
              <a:ext uri="{FF2B5EF4-FFF2-40B4-BE49-F238E27FC236}">
                <a16:creationId xmlns:a16="http://schemas.microsoft.com/office/drawing/2014/main" id="{83A85ED4-1E05-40E3-9979-0D38F4EEAAEE}"/>
              </a:ext>
            </a:extLst>
          </p:cNvPr>
          <p:cNvSpPr txBox="1"/>
          <p:nvPr/>
        </p:nvSpPr>
        <p:spPr>
          <a:xfrm>
            <a:off x="501591" y="5571646"/>
            <a:ext cx="8140823" cy="369332"/>
          </a:xfrm>
          <a:prstGeom prst="rect">
            <a:avLst/>
          </a:prstGeom>
          <a:noFill/>
        </p:spPr>
        <p:txBody>
          <a:bodyPr wrap="square" rtlCol="0">
            <a:spAutoFit/>
          </a:bodyPr>
          <a:lstStyle/>
          <a:p>
            <a:r>
              <a:rPr lang="en-GB" dirty="0"/>
              <a:t>“In this talk, we are going to hear about how to apply to university </a:t>
            </a:r>
            <a:r>
              <a:rPr lang="en-GB" b="1" dirty="0"/>
              <a:t>in the UK</a:t>
            </a:r>
            <a:r>
              <a:rPr lang="en-GB" dirty="0"/>
              <a:t>.”</a:t>
            </a:r>
          </a:p>
        </p:txBody>
      </p:sp>
    </p:spTree>
    <p:extLst>
      <p:ext uri="{BB962C8B-B14F-4D97-AF65-F5344CB8AC3E}">
        <p14:creationId xmlns:p14="http://schemas.microsoft.com/office/powerpoint/2010/main" val="58292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On-screen Show (4:3)</PresentationFormat>
  <Paragraphs>129</Paragraphs>
  <Slides>33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International University Applications</vt:lpstr>
      <vt:lpstr>Background</vt:lpstr>
      <vt:lpstr>PowerPoint Presentation</vt:lpstr>
      <vt:lpstr>PowerPoint Presentation</vt:lpstr>
      <vt:lpstr>A selection of places our students gained offers</vt:lpstr>
      <vt:lpstr>Why might students use an independent counsellor?</vt:lpstr>
      <vt:lpstr>CIS Affiliated Consultants</vt:lpstr>
      <vt:lpstr>Why Study Abroad?</vt:lpstr>
      <vt:lpstr>PowerPoint Presentation</vt:lpstr>
      <vt:lpstr>Forget the UK model</vt:lpstr>
      <vt:lpstr>Why the UK is different….</vt:lpstr>
      <vt:lpstr>For example, the USA as a different model:</vt:lpstr>
      <vt:lpstr>The Liberal Arts model explained…</vt:lpstr>
      <vt:lpstr>A different way of applying: the USA</vt:lpstr>
      <vt:lpstr>MIT</vt:lpstr>
      <vt:lpstr>Brown</vt:lpstr>
      <vt:lpstr>PowerPoint Presentation</vt:lpstr>
      <vt:lpstr>The College Essay: The General Essay</vt:lpstr>
      <vt:lpstr>College Specific Essays…</vt:lpstr>
      <vt:lpstr>Lack of centralised systems</vt:lpstr>
      <vt:lpstr>Entry requirements….</vt:lpstr>
      <vt:lpstr>PowerPoint Presentation</vt:lpstr>
      <vt:lpstr>PowerPoint Presentation</vt:lpstr>
      <vt:lpstr>Where in the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And I haven’t even discussed</vt:lpstr>
      <vt:lpstr>Request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University Applications</dc:title>
  <dc:creator>David Hawkins</dc:creator>
  <cp:lastModifiedBy>Christopher.Nock</cp:lastModifiedBy>
  <cp:revision>1</cp:revision>
  <dcterms:created xsi:type="dcterms:W3CDTF">2018-11-23T21:50:24Z</dcterms:created>
  <dcterms:modified xsi:type="dcterms:W3CDTF">2019-08-01T09:39:35Z</dcterms:modified>
</cp:coreProperties>
</file>